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5" r:id="rId4"/>
    <p:sldId id="267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6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1" autoAdjust="0"/>
    <p:restoredTop sz="94660"/>
  </p:normalViewPr>
  <p:slideViewPr>
    <p:cSldViewPr>
      <p:cViewPr varScale="1">
        <p:scale>
          <a:sx n="45" d="100"/>
          <a:sy n="45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B81BE5-A9F3-4F68-B461-FEB0C85A14D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84D367-95CE-4F62-9AC1-859EB1F8E8D1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Традиционная</a:t>
          </a:r>
          <a:endParaRPr lang="ru-RU" dirty="0"/>
        </a:p>
      </dgm:t>
    </dgm:pt>
    <dgm:pt modelId="{393E9AB1-2D00-442F-B50A-C6BC7A2B961F}" type="parTrans" cxnId="{35A9A94F-7AA0-4A9E-8CD5-20864ADE88D5}">
      <dgm:prSet/>
      <dgm:spPr/>
      <dgm:t>
        <a:bodyPr/>
        <a:lstStyle/>
        <a:p>
          <a:endParaRPr lang="ru-RU"/>
        </a:p>
      </dgm:t>
    </dgm:pt>
    <dgm:pt modelId="{CE5E8D7E-9FC8-4C1F-8873-616BA290AC59}" type="sibTrans" cxnId="{35A9A94F-7AA0-4A9E-8CD5-20864ADE88D5}">
      <dgm:prSet/>
      <dgm:spPr/>
      <dgm:t>
        <a:bodyPr/>
        <a:lstStyle/>
        <a:p>
          <a:endParaRPr lang="ru-RU"/>
        </a:p>
      </dgm:t>
    </dgm:pt>
    <dgm:pt modelId="{BF83F4FD-382E-4EBF-89ED-03269A5D469F}">
      <dgm:prSet phldrT="[Текст]"/>
      <dgm:spPr/>
      <dgm:t>
        <a:bodyPr/>
        <a:lstStyle/>
        <a:p>
          <a:r>
            <a:rPr lang="ru-RU" dirty="0" smtClean="0"/>
            <a:t>Классическая</a:t>
          </a:r>
          <a:endParaRPr lang="ru-RU" dirty="0"/>
        </a:p>
      </dgm:t>
    </dgm:pt>
    <dgm:pt modelId="{978262C4-F825-46D6-B178-3132A1122A68}" type="parTrans" cxnId="{F03BEEAF-1D2F-4B62-AC60-EF5D51B36C7F}">
      <dgm:prSet/>
      <dgm:spPr/>
      <dgm:t>
        <a:bodyPr/>
        <a:lstStyle/>
        <a:p>
          <a:endParaRPr lang="ru-RU"/>
        </a:p>
      </dgm:t>
    </dgm:pt>
    <dgm:pt modelId="{B8F65EEB-7ACD-4BF2-BCDE-71E85490D04C}" type="sibTrans" cxnId="{F03BEEAF-1D2F-4B62-AC60-EF5D51B36C7F}">
      <dgm:prSet/>
      <dgm:spPr/>
      <dgm:t>
        <a:bodyPr/>
        <a:lstStyle/>
        <a:p>
          <a:endParaRPr lang="ru-RU"/>
        </a:p>
      </dgm:t>
    </dgm:pt>
    <dgm:pt modelId="{5E9D30AB-FF15-4236-B58B-9FE75069B12C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Гуманистическая</a:t>
          </a:r>
          <a:endParaRPr lang="ru-RU" dirty="0"/>
        </a:p>
      </dgm:t>
    </dgm:pt>
    <dgm:pt modelId="{A57C67ED-F2C8-43D0-8376-06B78D1C3A7E}" type="parTrans" cxnId="{AA402EF8-EF81-411A-B0CE-C97428E16702}">
      <dgm:prSet/>
      <dgm:spPr/>
      <dgm:t>
        <a:bodyPr/>
        <a:lstStyle/>
        <a:p>
          <a:endParaRPr lang="ru-RU"/>
        </a:p>
      </dgm:t>
    </dgm:pt>
    <dgm:pt modelId="{0C5EDEA2-6F4C-4B80-AC3D-B4E9ECDA14F9}" type="sibTrans" cxnId="{AA402EF8-EF81-411A-B0CE-C97428E16702}">
      <dgm:prSet/>
      <dgm:spPr/>
      <dgm:t>
        <a:bodyPr/>
        <a:lstStyle/>
        <a:p>
          <a:endParaRPr lang="ru-RU"/>
        </a:p>
      </dgm:t>
    </dgm:pt>
    <dgm:pt modelId="{ADC332C0-7DD8-4B19-B326-1A02941C4366}">
      <dgm:prSet phldrT="[Текст]"/>
      <dgm:spPr/>
      <dgm:t>
        <a:bodyPr/>
        <a:lstStyle/>
        <a:p>
          <a:r>
            <a:rPr lang="ru-RU" dirty="0" smtClean="0"/>
            <a:t>Неклассическая</a:t>
          </a:r>
          <a:endParaRPr lang="ru-RU" dirty="0"/>
        </a:p>
      </dgm:t>
    </dgm:pt>
    <dgm:pt modelId="{B5F092A5-2765-4152-9269-66295385E2CD}" type="parTrans" cxnId="{A450F856-03BE-473C-9AF5-E2153BF052B6}">
      <dgm:prSet/>
      <dgm:spPr/>
      <dgm:t>
        <a:bodyPr/>
        <a:lstStyle/>
        <a:p>
          <a:endParaRPr lang="ru-RU"/>
        </a:p>
      </dgm:t>
    </dgm:pt>
    <dgm:pt modelId="{BCFEEF44-B553-415A-9DF0-3742B0AF783B}" type="sibTrans" cxnId="{A450F856-03BE-473C-9AF5-E2153BF052B6}">
      <dgm:prSet/>
      <dgm:spPr/>
      <dgm:t>
        <a:bodyPr/>
        <a:lstStyle/>
        <a:p>
          <a:endParaRPr lang="ru-RU"/>
        </a:p>
      </dgm:t>
    </dgm:pt>
    <dgm:pt modelId="{0E864D59-7111-4D01-919E-1C0707576BF1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Гуманитарная</a:t>
          </a:r>
          <a:endParaRPr lang="ru-RU" dirty="0"/>
        </a:p>
      </dgm:t>
    </dgm:pt>
    <dgm:pt modelId="{E5B87630-836E-4893-BD1D-7CE5DA103CEA}" type="parTrans" cxnId="{B5C82CC6-655A-49BA-8B97-2CE351890FA1}">
      <dgm:prSet/>
      <dgm:spPr/>
      <dgm:t>
        <a:bodyPr/>
        <a:lstStyle/>
        <a:p>
          <a:endParaRPr lang="ru-RU"/>
        </a:p>
      </dgm:t>
    </dgm:pt>
    <dgm:pt modelId="{0344906D-7338-43A8-9710-2D36168256B9}" type="sibTrans" cxnId="{B5C82CC6-655A-49BA-8B97-2CE351890FA1}">
      <dgm:prSet/>
      <dgm:spPr/>
      <dgm:t>
        <a:bodyPr/>
        <a:lstStyle/>
        <a:p>
          <a:endParaRPr lang="ru-RU"/>
        </a:p>
      </dgm:t>
    </dgm:pt>
    <dgm:pt modelId="{12102DDF-7DE6-4FC7-BAEC-462D03233AF9}">
      <dgm:prSet phldrT="[Текст]"/>
      <dgm:spPr/>
      <dgm:t>
        <a:bodyPr/>
        <a:lstStyle/>
        <a:p>
          <a:r>
            <a:rPr lang="ru-RU" dirty="0" err="1" smtClean="0"/>
            <a:t>Постнеклассическая</a:t>
          </a:r>
          <a:endParaRPr lang="ru-RU" dirty="0"/>
        </a:p>
      </dgm:t>
    </dgm:pt>
    <dgm:pt modelId="{642A7BFA-F0F4-4D18-AE7D-2CC27DA99969}" type="parTrans" cxnId="{B7A46C50-C1FE-4652-B12E-590F9233CFD7}">
      <dgm:prSet/>
      <dgm:spPr/>
      <dgm:t>
        <a:bodyPr/>
        <a:lstStyle/>
        <a:p>
          <a:endParaRPr lang="ru-RU"/>
        </a:p>
      </dgm:t>
    </dgm:pt>
    <dgm:pt modelId="{236AD8D3-BFC0-4DD0-8EED-FA6A89F9708A}" type="sibTrans" cxnId="{B7A46C50-C1FE-4652-B12E-590F9233CFD7}">
      <dgm:prSet/>
      <dgm:spPr/>
      <dgm:t>
        <a:bodyPr/>
        <a:lstStyle/>
        <a:p>
          <a:endParaRPr lang="ru-RU"/>
        </a:p>
      </dgm:t>
    </dgm:pt>
    <dgm:pt modelId="{B7F0F1E2-7E82-43D8-9198-480AC653B294}" type="pres">
      <dgm:prSet presAssocID="{A4B81BE5-A9F3-4F68-B461-FEB0C85A14D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641F462-134B-4C3A-B1B1-7EA985219F26}" type="pres">
      <dgm:prSet presAssocID="{2084D367-95CE-4F62-9AC1-859EB1F8E8D1}" presName="horFlow" presStyleCnt="0"/>
      <dgm:spPr/>
    </dgm:pt>
    <dgm:pt modelId="{554D5791-F14C-4BA2-8F09-F1AE515CB55B}" type="pres">
      <dgm:prSet presAssocID="{2084D367-95CE-4F62-9AC1-859EB1F8E8D1}" presName="bigChev" presStyleLbl="node1" presStyleIdx="0" presStyleCnt="3"/>
      <dgm:spPr/>
      <dgm:t>
        <a:bodyPr/>
        <a:lstStyle/>
        <a:p>
          <a:endParaRPr lang="ru-RU"/>
        </a:p>
      </dgm:t>
    </dgm:pt>
    <dgm:pt modelId="{D5BB2F70-45B7-4527-AAEC-ECC4973B5741}" type="pres">
      <dgm:prSet presAssocID="{978262C4-F825-46D6-B178-3132A1122A68}" presName="parTrans" presStyleCnt="0"/>
      <dgm:spPr/>
    </dgm:pt>
    <dgm:pt modelId="{BCA16E63-BD72-4DAF-BB49-4EC9A941E6B0}" type="pres">
      <dgm:prSet presAssocID="{BF83F4FD-382E-4EBF-89ED-03269A5D469F}" presName="node" presStyleLbl="alignAccFollowNode1" presStyleIdx="0" presStyleCnt="3" custScaleX="126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6B7A6-70BA-4120-B999-748ACDDD3AD6}" type="pres">
      <dgm:prSet presAssocID="{2084D367-95CE-4F62-9AC1-859EB1F8E8D1}" presName="vSp" presStyleCnt="0"/>
      <dgm:spPr/>
    </dgm:pt>
    <dgm:pt modelId="{CC5B6C47-ED73-421E-8709-959FE3C263A9}" type="pres">
      <dgm:prSet presAssocID="{5E9D30AB-FF15-4236-B58B-9FE75069B12C}" presName="horFlow" presStyleCnt="0"/>
      <dgm:spPr/>
    </dgm:pt>
    <dgm:pt modelId="{B4369B1F-46D0-4BCE-A0F6-402D25E6E235}" type="pres">
      <dgm:prSet presAssocID="{5E9D30AB-FF15-4236-B58B-9FE75069B12C}" presName="bigChev" presStyleLbl="node1" presStyleIdx="1" presStyleCnt="3"/>
      <dgm:spPr/>
      <dgm:t>
        <a:bodyPr/>
        <a:lstStyle/>
        <a:p>
          <a:endParaRPr lang="ru-RU"/>
        </a:p>
      </dgm:t>
    </dgm:pt>
    <dgm:pt modelId="{A70D38E5-8775-487B-A149-062F9989B038}" type="pres">
      <dgm:prSet presAssocID="{B5F092A5-2765-4152-9269-66295385E2CD}" presName="parTrans" presStyleCnt="0"/>
      <dgm:spPr/>
    </dgm:pt>
    <dgm:pt modelId="{8BD3E9F9-854F-481C-A0DB-15B18C4488DD}" type="pres">
      <dgm:prSet presAssocID="{ADC332C0-7DD8-4B19-B326-1A02941C4366}" presName="node" presStyleLbl="alignAccFollowNode1" presStyleIdx="1" presStyleCnt="3" custScaleX="121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A15B1-8754-4697-86EA-45ACE44B9328}" type="pres">
      <dgm:prSet presAssocID="{5E9D30AB-FF15-4236-B58B-9FE75069B12C}" presName="vSp" presStyleCnt="0"/>
      <dgm:spPr/>
    </dgm:pt>
    <dgm:pt modelId="{199D0AB2-5FE8-4CC9-A65D-DF0901559A44}" type="pres">
      <dgm:prSet presAssocID="{0E864D59-7111-4D01-919E-1C0707576BF1}" presName="horFlow" presStyleCnt="0"/>
      <dgm:spPr/>
    </dgm:pt>
    <dgm:pt modelId="{180EEB8D-7655-40BB-8639-A70EA3467B92}" type="pres">
      <dgm:prSet presAssocID="{0E864D59-7111-4D01-919E-1C0707576BF1}" presName="bigChev" presStyleLbl="node1" presStyleIdx="2" presStyleCnt="3"/>
      <dgm:spPr/>
      <dgm:t>
        <a:bodyPr/>
        <a:lstStyle/>
        <a:p>
          <a:endParaRPr lang="ru-RU"/>
        </a:p>
      </dgm:t>
    </dgm:pt>
    <dgm:pt modelId="{4C6ABAB8-35FD-4912-9459-EE39C4DABEE2}" type="pres">
      <dgm:prSet presAssocID="{642A7BFA-F0F4-4D18-AE7D-2CC27DA99969}" presName="parTrans" presStyleCnt="0"/>
      <dgm:spPr/>
    </dgm:pt>
    <dgm:pt modelId="{015EC323-40FA-42CE-8A77-7A138D4B0196}" type="pres">
      <dgm:prSet presAssocID="{12102DDF-7DE6-4FC7-BAEC-462D03233AF9}" presName="node" presStyleLbl="alignAccFollowNode1" presStyleIdx="2" presStyleCnt="3" custScaleX="122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A46C50-C1FE-4652-B12E-590F9233CFD7}" srcId="{0E864D59-7111-4D01-919E-1C0707576BF1}" destId="{12102DDF-7DE6-4FC7-BAEC-462D03233AF9}" srcOrd="0" destOrd="0" parTransId="{642A7BFA-F0F4-4D18-AE7D-2CC27DA99969}" sibTransId="{236AD8D3-BFC0-4DD0-8EED-FA6A89F9708A}"/>
    <dgm:cxn modelId="{6955A210-9F25-492D-BDCD-6CB636641210}" type="presOf" srcId="{BF83F4FD-382E-4EBF-89ED-03269A5D469F}" destId="{BCA16E63-BD72-4DAF-BB49-4EC9A941E6B0}" srcOrd="0" destOrd="0" presId="urn:microsoft.com/office/officeart/2005/8/layout/lProcess3"/>
    <dgm:cxn modelId="{1CA32FEA-E90B-4B1D-99D2-C0AD4FB775C0}" type="presOf" srcId="{2084D367-95CE-4F62-9AC1-859EB1F8E8D1}" destId="{554D5791-F14C-4BA2-8F09-F1AE515CB55B}" srcOrd="0" destOrd="0" presId="urn:microsoft.com/office/officeart/2005/8/layout/lProcess3"/>
    <dgm:cxn modelId="{A450F856-03BE-473C-9AF5-E2153BF052B6}" srcId="{5E9D30AB-FF15-4236-B58B-9FE75069B12C}" destId="{ADC332C0-7DD8-4B19-B326-1A02941C4366}" srcOrd="0" destOrd="0" parTransId="{B5F092A5-2765-4152-9269-66295385E2CD}" sibTransId="{BCFEEF44-B553-415A-9DF0-3742B0AF783B}"/>
    <dgm:cxn modelId="{8360B084-3864-4138-B766-DDDAB7D73F54}" type="presOf" srcId="{5E9D30AB-FF15-4236-B58B-9FE75069B12C}" destId="{B4369B1F-46D0-4BCE-A0F6-402D25E6E235}" srcOrd="0" destOrd="0" presId="urn:microsoft.com/office/officeart/2005/8/layout/lProcess3"/>
    <dgm:cxn modelId="{B5C82CC6-655A-49BA-8B97-2CE351890FA1}" srcId="{A4B81BE5-A9F3-4F68-B461-FEB0C85A14D8}" destId="{0E864D59-7111-4D01-919E-1C0707576BF1}" srcOrd="2" destOrd="0" parTransId="{E5B87630-836E-4893-BD1D-7CE5DA103CEA}" sibTransId="{0344906D-7338-43A8-9710-2D36168256B9}"/>
    <dgm:cxn modelId="{2DE7F728-8715-40F7-B714-FFE42D1E4E76}" type="presOf" srcId="{0E864D59-7111-4D01-919E-1C0707576BF1}" destId="{180EEB8D-7655-40BB-8639-A70EA3467B92}" srcOrd="0" destOrd="0" presId="urn:microsoft.com/office/officeart/2005/8/layout/lProcess3"/>
    <dgm:cxn modelId="{20801091-F066-4320-B13A-F167C1E28D28}" type="presOf" srcId="{12102DDF-7DE6-4FC7-BAEC-462D03233AF9}" destId="{015EC323-40FA-42CE-8A77-7A138D4B0196}" srcOrd="0" destOrd="0" presId="urn:microsoft.com/office/officeart/2005/8/layout/lProcess3"/>
    <dgm:cxn modelId="{14794EA1-143A-4B9F-B7B4-B6641C3E5B01}" type="presOf" srcId="{ADC332C0-7DD8-4B19-B326-1A02941C4366}" destId="{8BD3E9F9-854F-481C-A0DB-15B18C4488DD}" srcOrd="0" destOrd="0" presId="urn:microsoft.com/office/officeart/2005/8/layout/lProcess3"/>
    <dgm:cxn modelId="{35A9A94F-7AA0-4A9E-8CD5-20864ADE88D5}" srcId="{A4B81BE5-A9F3-4F68-B461-FEB0C85A14D8}" destId="{2084D367-95CE-4F62-9AC1-859EB1F8E8D1}" srcOrd="0" destOrd="0" parTransId="{393E9AB1-2D00-442F-B50A-C6BC7A2B961F}" sibTransId="{CE5E8D7E-9FC8-4C1F-8873-616BA290AC59}"/>
    <dgm:cxn modelId="{C55C5CB5-F382-46FA-BF92-2ABD401D4F80}" type="presOf" srcId="{A4B81BE5-A9F3-4F68-B461-FEB0C85A14D8}" destId="{B7F0F1E2-7E82-43D8-9198-480AC653B294}" srcOrd="0" destOrd="0" presId="urn:microsoft.com/office/officeart/2005/8/layout/lProcess3"/>
    <dgm:cxn modelId="{F03BEEAF-1D2F-4B62-AC60-EF5D51B36C7F}" srcId="{2084D367-95CE-4F62-9AC1-859EB1F8E8D1}" destId="{BF83F4FD-382E-4EBF-89ED-03269A5D469F}" srcOrd="0" destOrd="0" parTransId="{978262C4-F825-46D6-B178-3132A1122A68}" sibTransId="{B8F65EEB-7ACD-4BF2-BCDE-71E85490D04C}"/>
    <dgm:cxn modelId="{AA402EF8-EF81-411A-B0CE-C97428E16702}" srcId="{A4B81BE5-A9F3-4F68-B461-FEB0C85A14D8}" destId="{5E9D30AB-FF15-4236-B58B-9FE75069B12C}" srcOrd="1" destOrd="0" parTransId="{A57C67ED-F2C8-43D0-8376-06B78D1C3A7E}" sibTransId="{0C5EDEA2-6F4C-4B80-AC3D-B4E9ECDA14F9}"/>
    <dgm:cxn modelId="{087FC43D-64F0-46CB-BC91-55E793FAA04A}" type="presParOf" srcId="{B7F0F1E2-7E82-43D8-9198-480AC653B294}" destId="{2641F462-134B-4C3A-B1B1-7EA985219F26}" srcOrd="0" destOrd="0" presId="urn:microsoft.com/office/officeart/2005/8/layout/lProcess3"/>
    <dgm:cxn modelId="{2F16372B-E946-4A85-BCC5-3BDD48BA4D2E}" type="presParOf" srcId="{2641F462-134B-4C3A-B1B1-7EA985219F26}" destId="{554D5791-F14C-4BA2-8F09-F1AE515CB55B}" srcOrd="0" destOrd="0" presId="urn:microsoft.com/office/officeart/2005/8/layout/lProcess3"/>
    <dgm:cxn modelId="{E78A9AF3-1CEC-4D88-AC9C-727521DD60BC}" type="presParOf" srcId="{2641F462-134B-4C3A-B1B1-7EA985219F26}" destId="{D5BB2F70-45B7-4527-AAEC-ECC4973B5741}" srcOrd="1" destOrd="0" presId="urn:microsoft.com/office/officeart/2005/8/layout/lProcess3"/>
    <dgm:cxn modelId="{56145455-2748-4105-8B35-5747B6EB4B3F}" type="presParOf" srcId="{2641F462-134B-4C3A-B1B1-7EA985219F26}" destId="{BCA16E63-BD72-4DAF-BB49-4EC9A941E6B0}" srcOrd="2" destOrd="0" presId="urn:microsoft.com/office/officeart/2005/8/layout/lProcess3"/>
    <dgm:cxn modelId="{BA94A16F-F278-4FCB-B295-5B3B20F37116}" type="presParOf" srcId="{B7F0F1E2-7E82-43D8-9198-480AC653B294}" destId="{69A6B7A6-70BA-4120-B999-748ACDDD3AD6}" srcOrd="1" destOrd="0" presId="urn:microsoft.com/office/officeart/2005/8/layout/lProcess3"/>
    <dgm:cxn modelId="{865B37F6-A288-42B8-A3E4-844C537E24F5}" type="presParOf" srcId="{B7F0F1E2-7E82-43D8-9198-480AC653B294}" destId="{CC5B6C47-ED73-421E-8709-959FE3C263A9}" srcOrd="2" destOrd="0" presId="urn:microsoft.com/office/officeart/2005/8/layout/lProcess3"/>
    <dgm:cxn modelId="{60D79EF3-9606-426B-88B0-ACF70DB4FED1}" type="presParOf" srcId="{CC5B6C47-ED73-421E-8709-959FE3C263A9}" destId="{B4369B1F-46D0-4BCE-A0F6-402D25E6E235}" srcOrd="0" destOrd="0" presId="urn:microsoft.com/office/officeart/2005/8/layout/lProcess3"/>
    <dgm:cxn modelId="{4FE01C0B-60A9-4063-9996-04D0F3FD436D}" type="presParOf" srcId="{CC5B6C47-ED73-421E-8709-959FE3C263A9}" destId="{A70D38E5-8775-487B-A149-062F9989B038}" srcOrd="1" destOrd="0" presId="urn:microsoft.com/office/officeart/2005/8/layout/lProcess3"/>
    <dgm:cxn modelId="{B1F2397D-7EDB-4866-B4FB-13FC57FB01E4}" type="presParOf" srcId="{CC5B6C47-ED73-421E-8709-959FE3C263A9}" destId="{8BD3E9F9-854F-481C-A0DB-15B18C4488DD}" srcOrd="2" destOrd="0" presId="urn:microsoft.com/office/officeart/2005/8/layout/lProcess3"/>
    <dgm:cxn modelId="{53DA289D-1660-47A3-A50C-60E8DFC4CF1C}" type="presParOf" srcId="{B7F0F1E2-7E82-43D8-9198-480AC653B294}" destId="{C2DA15B1-8754-4697-86EA-45ACE44B9328}" srcOrd="3" destOrd="0" presId="urn:microsoft.com/office/officeart/2005/8/layout/lProcess3"/>
    <dgm:cxn modelId="{B46BE790-A968-4116-A635-AC08CCD4D537}" type="presParOf" srcId="{B7F0F1E2-7E82-43D8-9198-480AC653B294}" destId="{199D0AB2-5FE8-4CC9-A65D-DF0901559A44}" srcOrd="4" destOrd="0" presId="urn:microsoft.com/office/officeart/2005/8/layout/lProcess3"/>
    <dgm:cxn modelId="{C6B2386B-6290-42F0-9838-237E9BE851A6}" type="presParOf" srcId="{199D0AB2-5FE8-4CC9-A65D-DF0901559A44}" destId="{180EEB8D-7655-40BB-8639-A70EA3467B92}" srcOrd="0" destOrd="0" presId="urn:microsoft.com/office/officeart/2005/8/layout/lProcess3"/>
    <dgm:cxn modelId="{40167025-C2D9-4404-A6F6-F66360DAFDA7}" type="presParOf" srcId="{199D0AB2-5FE8-4CC9-A65D-DF0901559A44}" destId="{4C6ABAB8-35FD-4912-9459-EE39C4DABEE2}" srcOrd="1" destOrd="0" presId="urn:microsoft.com/office/officeart/2005/8/layout/lProcess3"/>
    <dgm:cxn modelId="{E84A9DCA-F56D-45E8-A6F7-E0DA438AE62E}" type="presParOf" srcId="{199D0AB2-5FE8-4CC9-A65D-DF0901559A44}" destId="{015EC323-40FA-42CE-8A77-7A138D4B0196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F851A4-F94D-4380-B34E-13A5CF266B80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C6AC7447-5B50-403E-A8A3-F1AFE3F1E53C}">
      <dgm:prSet phldrT="[Текст]"/>
      <dgm:spPr/>
      <dgm:t>
        <a:bodyPr/>
        <a:lstStyle/>
        <a:p>
          <a:r>
            <a:rPr lang="en-US" dirty="0" smtClean="0"/>
            <a:t>XVII</a:t>
          </a:r>
          <a:r>
            <a:rPr lang="ru-RU" dirty="0" smtClean="0"/>
            <a:t> в. – возникновение классической европейской науки</a:t>
          </a:r>
          <a:endParaRPr lang="ru-RU" dirty="0"/>
        </a:p>
      </dgm:t>
    </dgm:pt>
    <dgm:pt modelId="{C1DC3BDF-4EA8-4BD7-ACC7-6008A86E177D}" type="parTrans" cxnId="{C90F75C5-7518-4C31-852A-17DFC222AB02}">
      <dgm:prSet/>
      <dgm:spPr/>
      <dgm:t>
        <a:bodyPr/>
        <a:lstStyle/>
        <a:p>
          <a:endParaRPr lang="ru-RU"/>
        </a:p>
      </dgm:t>
    </dgm:pt>
    <dgm:pt modelId="{D9ACB4B4-F050-41E8-9743-CE7AEA469D37}" type="sibTrans" cxnId="{C90F75C5-7518-4C31-852A-17DFC222AB02}">
      <dgm:prSet/>
      <dgm:spPr/>
      <dgm:t>
        <a:bodyPr/>
        <a:lstStyle/>
        <a:p>
          <a:endParaRPr lang="ru-RU"/>
        </a:p>
      </dgm:t>
    </dgm:pt>
    <dgm:pt modelId="{2F0FEECF-CC6D-4491-8AB6-AF3FACDC8655}">
      <dgm:prSet phldrT="[Текст]"/>
      <dgm:spPr/>
      <dgm:t>
        <a:bodyPr/>
        <a:lstStyle/>
        <a:p>
          <a:r>
            <a:rPr lang="en-US" dirty="0" smtClean="0"/>
            <a:t>XVIII</a:t>
          </a:r>
          <a:r>
            <a:rPr lang="ru-RU" dirty="0" smtClean="0"/>
            <a:t> в. – возникновение представлений о личностных параметрах науки</a:t>
          </a:r>
          <a:endParaRPr lang="ru-RU" dirty="0"/>
        </a:p>
      </dgm:t>
    </dgm:pt>
    <dgm:pt modelId="{2B1AC477-8E43-447E-BF70-81FFC930E5E9}" type="parTrans" cxnId="{6C968F6C-A808-4007-87F0-AC068B3AE8F5}">
      <dgm:prSet/>
      <dgm:spPr/>
      <dgm:t>
        <a:bodyPr/>
        <a:lstStyle/>
        <a:p>
          <a:endParaRPr lang="ru-RU"/>
        </a:p>
      </dgm:t>
    </dgm:pt>
    <dgm:pt modelId="{921B3B4E-B51D-4CCF-A64B-0BBDF3E38779}" type="sibTrans" cxnId="{6C968F6C-A808-4007-87F0-AC068B3AE8F5}">
      <dgm:prSet/>
      <dgm:spPr/>
      <dgm:t>
        <a:bodyPr/>
        <a:lstStyle/>
        <a:p>
          <a:endParaRPr lang="ru-RU"/>
        </a:p>
      </dgm:t>
    </dgm:pt>
    <dgm:pt modelId="{6A6B309D-B0D5-4C7F-8CC9-8109CB5B6128}">
      <dgm:prSet phldrT="[Текст]"/>
      <dgm:spPr/>
      <dgm:t>
        <a:bodyPr/>
        <a:lstStyle/>
        <a:p>
          <a:r>
            <a:rPr lang="ru-RU" dirty="0" smtClean="0"/>
            <a:t>Кон. </a:t>
          </a:r>
          <a:r>
            <a:rPr lang="en-US" dirty="0" smtClean="0"/>
            <a:t>XIX</a:t>
          </a:r>
          <a:r>
            <a:rPr lang="ru-RU" dirty="0" smtClean="0"/>
            <a:t> в. – возникновение представлений о нелинейности </a:t>
          </a:r>
          <a:br>
            <a:rPr lang="ru-RU" dirty="0" smtClean="0"/>
          </a:br>
          <a:r>
            <a:rPr lang="ru-RU" dirty="0" smtClean="0"/>
            <a:t>и относительности </a:t>
          </a:r>
          <a:endParaRPr lang="ru-RU" dirty="0"/>
        </a:p>
      </dgm:t>
    </dgm:pt>
    <dgm:pt modelId="{38B60C8B-58A9-4895-9F45-BBF589A8E7B8}" type="parTrans" cxnId="{C2E785B9-4824-4F38-A9E0-5BE932D19689}">
      <dgm:prSet/>
      <dgm:spPr/>
      <dgm:t>
        <a:bodyPr/>
        <a:lstStyle/>
        <a:p>
          <a:endParaRPr lang="ru-RU"/>
        </a:p>
      </dgm:t>
    </dgm:pt>
    <dgm:pt modelId="{F3FD9768-979D-43C8-841C-55C955E6BA4F}" type="sibTrans" cxnId="{C2E785B9-4824-4F38-A9E0-5BE932D19689}">
      <dgm:prSet/>
      <dgm:spPr/>
      <dgm:t>
        <a:bodyPr/>
        <a:lstStyle/>
        <a:p>
          <a:endParaRPr lang="ru-RU"/>
        </a:p>
      </dgm:t>
    </dgm:pt>
    <dgm:pt modelId="{D7E78DEE-D3C2-43EA-8111-71A110DEBDB7}">
      <dgm:prSet/>
      <dgm:spPr/>
      <dgm:t>
        <a:bodyPr/>
        <a:lstStyle/>
        <a:p>
          <a:endParaRPr lang="ru-RU"/>
        </a:p>
      </dgm:t>
    </dgm:pt>
    <dgm:pt modelId="{D99DA6F9-8506-4966-9399-F8BB2A7C1F47}" type="parTrans" cxnId="{B2FE3CB6-FC04-4B91-8AE0-1405897A0EC4}">
      <dgm:prSet/>
      <dgm:spPr/>
      <dgm:t>
        <a:bodyPr/>
        <a:lstStyle/>
        <a:p>
          <a:endParaRPr lang="ru-RU"/>
        </a:p>
      </dgm:t>
    </dgm:pt>
    <dgm:pt modelId="{173A3C24-2856-4F5D-9024-C7BA577E9E4D}" type="sibTrans" cxnId="{B2FE3CB6-FC04-4B91-8AE0-1405897A0EC4}">
      <dgm:prSet/>
      <dgm:spPr/>
      <dgm:t>
        <a:bodyPr/>
        <a:lstStyle/>
        <a:p>
          <a:endParaRPr lang="ru-RU"/>
        </a:p>
      </dgm:t>
    </dgm:pt>
    <dgm:pt modelId="{3EEBCC10-CC67-4A24-994D-D14B8C72BA36}" type="pres">
      <dgm:prSet presAssocID="{75F851A4-F94D-4380-B34E-13A5CF266B80}" presName="arrowDiagram" presStyleCnt="0">
        <dgm:presLayoutVars>
          <dgm:chMax val="5"/>
          <dgm:dir/>
          <dgm:resizeHandles val="exact"/>
        </dgm:presLayoutVars>
      </dgm:prSet>
      <dgm:spPr/>
    </dgm:pt>
    <dgm:pt modelId="{C2A2F506-F6B2-4FF2-9D8F-68E8A241AB05}" type="pres">
      <dgm:prSet presAssocID="{75F851A4-F94D-4380-B34E-13A5CF266B80}" presName="arrow" presStyleLbl="bgShp" presStyleIdx="0" presStyleCnt="1"/>
      <dgm:spPr/>
    </dgm:pt>
    <dgm:pt modelId="{BB83D2BE-E2CE-4B59-B9C4-33AFFF979C5C}" type="pres">
      <dgm:prSet presAssocID="{75F851A4-F94D-4380-B34E-13A5CF266B80}" presName="arrowDiagram4" presStyleCnt="0"/>
      <dgm:spPr/>
    </dgm:pt>
    <dgm:pt modelId="{D2CF904F-FF6A-4C55-84F6-DD8D79E59184}" type="pres">
      <dgm:prSet presAssocID="{C6AC7447-5B50-403E-A8A3-F1AFE3F1E53C}" presName="bullet4a" presStyleLbl="node1" presStyleIdx="0" presStyleCnt="4"/>
      <dgm:spPr>
        <a:solidFill>
          <a:schemeClr val="accent2"/>
        </a:solidFill>
      </dgm:spPr>
    </dgm:pt>
    <dgm:pt modelId="{239D09F8-37DD-458B-8FFB-85459263D0E7}" type="pres">
      <dgm:prSet presAssocID="{C6AC7447-5B50-403E-A8A3-F1AFE3F1E53C}" presName="textBox4a" presStyleLbl="revTx" presStyleIdx="0" presStyleCnt="4" custScaleX="197866" custLinFactNeighborX="57132" custLinFactNeighborY="-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6D5BA-7702-41AE-8A43-A60E441410D7}" type="pres">
      <dgm:prSet presAssocID="{2F0FEECF-CC6D-4491-8AB6-AF3FACDC8655}" presName="bullet4b" presStyleLbl="node1" presStyleIdx="1" presStyleCnt="4"/>
      <dgm:spPr>
        <a:solidFill>
          <a:schemeClr val="accent2"/>
        </a:solidFill>
      </dgm:spPr>
    </dgm:pt>
    <dgm:pt modelId="{668BAFE5-9EAF-4957-A4BC-ACA75015FA11}" type="pres">
      <dgm:prSet presAssocID="{2F0FEECF-CC6D-4491-8AB6-AF3FACDC8655}" presName="textBox4b" presStyleLbl="revTx" presStyleIdx="1" presStyleCnt="4" custScaleX="188956" custScaleY="53857" custLinFactNeighborX="49446" custLinFactNeighborY="-8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CB5AB-1670-49B6-B958-CD88C751ACA2}" type="pres">
      <dgm:prSet presAssocID="{6A6B309D-B0D5-4C7F-8CC9-8109CB5B6128}" presName="bullet4c" presStyleLbl="node1" presStyleIdx="2" presStyleCnt="4"/>
      <dgm:spPr>
        <a:solidFill>
          <a:schemeClr val="accent1">
            <a:lumMod val="75000"/>
          </a:schemeClr>
        </a:solidFill>
      </dgm:spPr>
    </dgm:pt>
    <dgm:pt modelId="{A4CCF57C-EA5F-404B-9EB3-FBC36B11640E}" type="pres">
      <dgm:prSet presAssocID="{6A6B309D-B0D5-4C7F-8CC9-8109CB5B6128}" presName="textBox4c" presStyleLbl="revTx" presStyleIdx="2" presStyleCnt="4" custScaleX="229545" custScaleY="36889" custLinFactNeighborX="52188" custLinFactNeighborY="-27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FC361-45BF-470A-984F-90B38723718E}" type="pres">
      <dgm:prSet presAssocID="{D7E78DEE-D3C2-43EA-8111-71A110DEBDB7}" presName="bullet4d" presStyleLbl="node1" presStyleIdx="3" presStyleCnt="4"/>
      <dgm:spPr>
        <a:solidFill>
          <a:srgbClr val="FFC000"/>
        </a:solidFill>
      </dgm:spPr>
    </dgm:pt>
    <dgm:pt modelId="{CA625746-68DD-46B9-9A17-6778F4EF8746}" type="pres">
      <dgm:prSet presAssocID="{D7E78DEE-D3C2-43EA-8111-71A110DEBDB7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DA0830-1EAB-4903-B169-E7335CA6F252}" type="presOf" srcId="{C6AC7447-5B50-403E-A8A3-F1AFE3F1E53C}" destId="{239D09F8-37DD-458B-8FFB-85459263D0E7}" srcOrd="0" destOrd="0" presId="urn:microsoft.com/office/officeart/2005/8/layout/arrow2"/>
    <dgm:cxn modelId="{C90F75C5-7518-4C31-852A-17DFC222AB02}" srcId="{75F851A4-F94D-4380-B34E-13A5CF266B80}" destId="{C6AC7447-5B50-403E-A8A3-F1AFE3F1E53C}" srcOrd="0" destOrd="0" parTransId="{C1DC3BDF-4EA8-4BD7-ACC7-6008A86E177D}" sibTransId="{D9ACB4B4-F050-41E8-9743-CE7AEA469D37}"/>
    <dgm:cxn modelId="{C2E785B9-4824-4F38-A9E0-5BE932D19689}" srcId="{75F851A4-F94D-4380-B34E-13A5CF266B80}" destId="{6A6B309D-B0D5-4C7F-8CC9-8109CB5B6128}" srcOrd="2" destOrd="0" parTransId="{38B60C8B-58A9-4895-9F45-BBF589A8E7B8}" sibTransId="{F3FD9768-979D-43C8-841C-55C955E6BA4F}"/>
    <dgm:cxn modelId="{75B9FD1D-8D02-4095-B188-79863B2B285B}" type="presOf" srcId="{75F851A4-F94D-4380-B34E-13A5CF266B80}" destId="{3EEBCC10-CC67-4A24-994D-D14B8C72BA36}" srcOrd="0" destOrd="0" presId="urn:microsoft.com/office/officeart/2005/8/layout/arrow2"/>
    <dgm:cxn modelId="{15C911E1-1C55-4288-9185-9F96674BF7D0}" type="presOf" srcId="{6A6B309D-B0D5-4C7F-8CC9-8109CB5B6128}" destId="{A4CCF57C-EA5F-404B-9EB3-FBC36B11640E}" srcOrd="0" destOrd="0" presId="urn:microsoft.com/office/officeart/2005/8/layout/arrow2"/>
    <dgm:cxn modelId="{C898BF68-4DF0-483E-B24D-138C600C5339}" type="presOf" srcId="{D7E78DEE-D3C2-43EA-8111-71A110DEBDB7}" destId="{CA625746-68DD-46B9-9A17-6778F4EF8746}" srcOrd="0" destOrd="0" presId="urn:microsoft.com/office/officeart/2005/8/layout/arrow2"/>
    <dgm:cxn modelId="{B2FE3CB6-FC04-4B91-8AE0-1405897A0EC4}" srcId="{75F851A4-F94D-4380-B34E-13A5CF266B80}" destId="{D7E78DEE-D3C2-43EA-8111-71A110DEBDB7}" srcOrd="3" destOrd="0" parTransId="{D99DA6F9-8506-4966-9399-F8BB2A7C1F47}" sibTransId="{173A3C24-2856-4F5D-9024-C7BA577E9E4D}"/>
    <dgm:cxn modelId="{913C351F-C32D-4661-A2D9-6361E3BC86B5}" type="presOf" srcId="{2F0FEECF-CC6D-4491-8AB6-AF3FACDC8655}" destId="{668BAFE5-9EAF-4957-A4BC-ACA75015FA11}" srcOrd="0" destOrd="0" presId="urn:microsoft.com/office/officeart/2005/8/layout/arrow2"/>
    <dgm:cxn modelId="{6C968F6C-A808-4007-87F0-AC068B3AE8F5}" srcId="{75F851A4-F94D-4380-B34E-13A5CF266B80}" destId="{2F0FEECF-CC6D-4491-8AB6-AF3FACDC8655}" srcOrd="1" destOrd="0" parTransId="{2B1AC477-8E43-447E-BF70-81FFC930E5E9}" sibTransId="{921B3B4E-B51D-4CCF-A64B-0BBDF3E38779}"/>
    <dgm:cxn modelId="{64E9D761-CD2F-4F4F-91D5-A0FF8CA788F3}" type="presParOf" srcId="{3EEBCC10-CC67-4A24-994D-D14B8C72BA36}" destId="{C2A2F506-F6B2-4FF2-9D8F-68E8A241AB05}" srcOrd="0" destOrd="0" presId="urn:microsoft.com/office/officeart/2005/8/layout/arrow2"/>
    <dgm:cxn modelId="{99477AFA-AD9C-4324-A684-CB8DFB066285}" type="presParOf" srcId="{3EEBCC10-CC67-4A24-994D-D14B8C72BA36}" destId="{BB83D2BE-E2CE-4B59-B9C4-33AFFF979C5C}" srcOrd="1" destOrd="0" presId="urn:microsoft.com/office/officeart/2005/8/layout/arrow2"/>
    <dgm:cxn modelId="{E648269E-6562-461F-B680-6840660D7CBE}" type="presParOf" srcId="{BB83D2BE-E2CE-4B59-B9C4-33AFFF979C5C}" destId="{D2CF904F-FF6A-4C55-84F6-DD8D79E59184}" srcOrd="0" destOrd="0" presId="urn:microsoft.com/office/officeart/2005/8/layout/arrow2"/>
    <dgm:cxn modelId="{B7F798B6-1B75-465F-B604-F0CEBD9975E5}" type="presParOf" srcId="{BB83D2BE-E2CE-4B59-B9C4-33AFFF979C5C}" destId="{239D09F8-37DD-458B-8FFB-85459263D0E7}" srcOrd="1" destOrd="0" presId="urn:microsoft.com/office/officeart/2005/8/layout/arrow2"/>
    <dgm:cxn modelId="{6CEF7BE9-C923-4ECC-A167-3606157EC1A8}" type="presParOf" srcId="{BB83D2BE-E2CE-4B59-B9C4-33AFFF979C5C}" destId="{A8E6D5BA-7702-41AE-8A43-A60E441410D7}" srcOrd="2" destOrd="0" presId="urn:microsoft.com/office/officeart/2005/8/layout/arrow2"/>
    <dgm:cxn modelId="{747BD912-ABAC-4FD3-AEB0-28BCA577C486}" type="presParOf" srcId="{BB83D2BE-E2CE-4B59-B9C4-33AFFF979C5C}" destId="{668BAFE5-9EAF-4957-A4BC-ACA75015FA11}" srcOrd="3" destOrd="0" presId="urn:microsoft.com/office/officeart/2005/8/layout/arrow2"/>
    <dgm:cxn modelId="{F04F40FC-82A1-40EA-8A97-DA9FBBFC81A0}" type="presParOf" srcId="{BB83D2BE-E2CE-4B59-B9C4-33AFFF979C5C}" destId="{20ECB5AB-1670-49B6-B958-CD88C751ACA2}" srcOrd="4" destOrd="0" presId="urn:microsoft.com/office/officeart/2005/8/layout/arrow2"/>
    <dgm:cxn modelId="{F864B39C-F2B4-42DA-B7F2-911228DBA076}" type="presParOf" srcId="{BB83D2BE-E2CE-4B59-B9C4-33AFFF979C5C}" destId="{A4CCF57C-EA5F-404B-9EB3-FBC36B11640E}" srcOrd="5" destOrd="0" presId="urn:microsoft.com/office/officeart/2005/8/layout/arrow2"/>
    <dgm:cxn modelId="{B6A5E1A0-3110-4BF6-8F36-D4BFF9D048BD}" type="presParOf" srcId="{BB83D2BE-E2CE-4B59-B9C4-33AFFF979C5C}" destId="{76DFC361-45BF-470A-984F-90B38723718E}" srcOrd="6" destOrd="0" presId="urn:microsoft.com/office/officeart/2005/8/layout/arrow2"/>
    <dgm:cxn modelId="{ECB2812E-362C-41AF-BFB1-579DDAC57CCE}" type="presParOf" srcId="{BB83D2BE-E2CE-4B59-B9C4-33AFFF979C5C}" destId="{CA625746-68DD-46B9-9A17-6778F4EF8746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BF4DFB-05FD-49EE-818C-375653297FA9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6FD64ADF-AD87-435E-BFB3-3461B27A1741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Материалистические философские учения</a:t>
          </a:r>
        </a:p>
        <a:p>
          <a:r>
            <a:rPr lang="ru-RU" dirty="0" smtClean="0">
              <a:solidFill>
                <a:sysClr val="windowText" lastClr="000000"/>
              </a:solidFill>
            </a:rPr>
            <a:t>Диалектический материализм</a:t>
          </a:r>
        </a:p>
        <a:p>
          <a:r>
            <a:rPr lang="ru-RU" dirty="0" smtClean="0">
              <a:solidFill>
                <a:sysClr val="windowText" lastClr="000000"/>
              </a:solidFill>
            </a:rPr>
            <a:t>Прагматизм </a:t>
          </a:r>
          <a:endParaRPr lang="ru-RU" dirty="0">
            <a:solidFill>
              <a:sysClr val="windowText" lastClr="000000"/>
            </a:solidFill>
          </a:endParaRPr>
        </a:p>
      </dgm:t>
    </dgm:pt>
    <dgm:pt modelId="{C03A0DA2-3D87-4441-AB07-016FAC0E3065}" type="parTrans" cxnId="{8F1DB97E-903D-4F96-B39D-CB166D137EB5}">
      <dgm:prSet/>
      <dgm:spPr/>
      <dgm:t>
        <a:bodyPr/>
        <a:lstStyle/>
        <a:p>
          <a:endParaRPr lang="ru-RU"/>
        </a:p>
      </dgm:t>
    </dgm:pt>
    <dgm:pt modelId="{7219B911-E309-4B11-94F5-ED366B94A4BC}" type="sibTrans" cxnId="{8F1DB97E-903D-4F96-B39D-CB166D137EB5}">
      <dgm:prSet/>
      <dgm:spPr/>
      <dgm:t>
        <a:bodyPr/>
        <a:lstStyle/>
        <a:p>
          <a:endParaRPr lang="ru-RU"/>
        </a:p>
      </dgm:t>
    </dgm:pt>
    <dgm:pt modelId="{EF6319D1-2E31-420F-B69E-168BDA5EBD80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Прагматизм</a:t>
          </a:r>
        </a:p>
        <a:p>
          <a:r>
            <a:rPr lang="ru-RU" dirty="0" smtClean="0">
              <a:solidFill>
                <a:sysClr val="windowText" lastClr="000000"/>
              </a:solidFill>
            </a:rPr>
            <a:t>Экзистенциализм </a:t>
          </a:r>
          <a:endParaRPr lang="ru-RU" dirty="0">
            <a:solidFill>
              <a:sysClr val="windowText" lastClr="000000"/>
            </a:solidFill>
          </a:endParaRPr>
        </a:p>
      </dgm:t>
    </dgm:pt>
    <dgm:pt modelId="{D7FEF2C1-1651-4AB5-8B63-A964F9223D16}" type="parTrans" cxnId="{1A05F761-6DBA-40CE-AB11-0915DAF29EA2}">
      <dgm:prSet/>
      <dgm:spPr/>
      <dgm:t>
        <a:bodyPr/>
        <a:lstStyle/>
        <a:p>
          <a:endParaRPr lang="ru-RU"/>
        </a:p>
      </dgm:t>
    </dgm:pt>
    <dgm:pt modelId="{0BF35C10-10DD-4912-8493-92F5F54E5E9E}" type="sibTrans" cxnId="{1A05F761-6DBA-40CE-AB11-0915DAF29EA2}">
      <dgm:prSet/>
      <dgm:spPr/>
      <dgm:t>
        <a:bodyPr/>
        <a:lstStyle/>
        <a:p>
          <a:endParaRPr lang="ru-RU"/>
        </a:p>
      </dgm:t>
    </dgm:pt>
    <dgm:pt modelId="{DE853D8A-CCE8-44C1-B937-AE664C044FFC}">
      <dgm:prSet phldrT="[Текст]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Экзистенциализм</a:t>
          </a:r>
        </a:p>
        <a:p>
          <a:r>
            <a:rPr lang="ru-RU" dirty="0" smtClean="0">
              <a:solidFill>
                <a:sysClr val="windowText" lastClr="000000"/>
              </a:solidFill>
            </a:rPr>
            <a:t>Философская антропология</a:t>
          </a:r>
          <a:endParaRPr lang="ru-RU" dirty="0">
            <a:solidFill>
              <a:sysClr val="windowText" lastClr="000000"/>
            </a:solidFill>
          </a:endParaRPr>
        </a:p>
      </dgm:t>
    </dgm:pt>
    <dgm:pt modelId="{0DB56F64-E5A7-416C-A95E-64237AA73E3B}" type="parTrans" cxnId="{E4BA7182-3C01-4FBF-9AAD-BC6F039B4BDE}">
      <dgm:prSet/>
      <dgm:spPr/>
      <dgm:t>
        <a:bodyPr/>
        <a:lstStyle/>
        <a:p>
          <a:endParaRPr lang="ru-RU"/>
        </a:p>
      </dgm:t>
    </dgm:pt>
    <dgm:pt modelId="{F1CEDF2A-608E-4D69-8525-523F5D2355DE}" type="sibTrans" cxnId="{E4BA7182-3C01-4FBF-9AAD-BC6F039B4BDE}">
      <dgm:prSet/>
      <dgm:spPr/>
      <dgm:t>
        <a:bodyPr/>
        <a:lstStyle/>
        <a:p>
          <a:endParaRPr lang="ru-RU"/>
        </a:p>
      </dgm:t>
    </dgm:pt>
    <dgm:pt modelId="{5881C59F-C8A2-4038-B72E-F4344BBF2BB3}" type="pres">
      <dgm:prSet presAssocID="{79BF4DFB-05FD-49EE-818C-375653297FA9}" presName="Name0" presStyleCnt="0">
        <dgm:presLayoutVars>
          <dgm:dir/>
          <dgm:resizeHandles val="exact"/>
        </dgm:presLayoutVars>
      </dgm:prSet>
      <dgm:spPr/>
    </dgm:pt>
    <dgm:pt modelId="{ED7ED691-5C30-4C5E-896C-F4F0EAF2EA09}" type="pres">
      <dgm:prSet presAssocID="{79BF4DFB-05FD-49EE-818C-375653297FA9}" presName="bkgdShp" presStyleLbl="alignAccFollowNode1" presStyleIdx="0" presStyleCnt="1"/>
      <dgm:spPr/>
    </dgm:pt>
    <dgm:pt modelId="{6AC47762-1DB3-497B-ADFE-86E6CDC46986}" type="pres">
      <dgm:prSet presAssocID="{79BF4DFB-05FD-49EE-818C-375653297FA9}" presName="linComp" presStyleCnt="0"/>
      <dgm:spPr/>
    </dgm:pt>
    <dgm:pt modelId="{C22A8E0E-CBD4-48B7-96A1-2DEDD3292F03}" type="pres">
      <dgm:prSet presAssocID="{6FD64ADF-AD87-435E-BFB3-3461B27A1741}" presName="compNode" presStyleCnt="0"/>
      <dgm:spPr/>
    </dgm:pt>
    <dgm:pt modelId="{04FB6C1B-10AC-41E4-8CD3-C663D68C0B35}" type="pres">
      <dgm:prSet presAssocID="{6FD64ADF-AD87-435E-BFB3-3461B27A174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9B35E-23E1-4AE7-BB56-E1D1B3B2D578}" type="pres">
      <dgm:prSet presAssocID="{6FD64ADF-AD87-435E-BFB3-3461B27A1741}" presName="invisiNode" presStyleLbl="node1" presStyleIdx="0" presStyleCnt="3"/>
      <dgm:spPr/>
    </dgm:pt>
    <dgm:pt modelId="{7FD6B55A-EC0F-4408-828C-B99047B5A4B2}" type="pres">
      <dgm:prSet presAssocID="{6FD64ADF-AD87-435E-BFB3-3461B27A1741}" presName="imagNode" presStyleLbl="fgImgPlace1" presStyleIdx="0" presStyleCnt="3" custScaleY="12148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AAE864C-1F6F-44C2-9C47-5C40D09165BE}" type="pres">
      <dgm:prSet presAssocID="{7219B911-E309-4B11-94F5-ED366B94A4B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1F64789-91AF-4F09-8C9E-50E0B2722D34}" type="pres">
      <dgm:prSet presAssocID="{EF6319D1-2E31-420F-B69E-168BDA5EBD80}" presName="compNode" presStyleCnt="0"/>
      <dgm:spPr/>
    </dgm:pt>
    <dgm:pt modelId="{DA3BBEEB-8526-49C2-AAFD-82239BAA657E}" type="pres">
      <dgm:prSet presAssocID="{EF6319D1-2E31-420F-B69E-168BDA5EBD8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24D57-E669-4A2A-82E2-8318B26B01FA}" type="pres">
      <dgm:prSet presAssocID="{EF6319D1-2E31-420F-B69E-168BDA5EBD80}" presName="invisiNode" presStyleLbl="node1" presStyleIdx="1" presStyleCnt="3"/>
      <dgm:spPr/>
    </dgm:pt>
    <dgm:pt modelId="{E369B847-3843-4084-A775-CAF41641FA7A}" type="pres">
      <dgm:prSet presAssocID="{EF6319D1-2E31-420F-B69E-168BDA5EBD80}" presName="imagNode" presStyleLbl="fgImgPlace1" presStyleIdx="1" presStyleCnt="3" custScaleX="61196" custScaleY="12202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804D3FA-925C-4A65-B481-9F93618BBFC6}" type="pres">
      <dgm:prSet presAssocID="{0BF35C10-10DD-4912-8493-92F5F54E5E9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C7BFE9C-8D79-4BAB-9E54-017E15DE4F91}" type="pres">
      <dgm:prSet presAssocID="{DE853D8A-CCE8-44C1-B937-AE664C044FFC}" presName="compNode" presStyleCnt="0"/>
      <dgm:spPr/>
    </dgm:pt>
    <dgm:pt modelId="{EBF49C22-4235-4591-8427-5BACEE68FD4B}" type="pres">
      <dgm:prSet presAssocID="{DE853D8A-CCE8-44C1-B937-AE664C044F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D0BBC-B4BF-4F23-87AA-397DC57D0D08}" type="pres">
      <dgm:prSet presAssocID="{DE853D8A-CCE8-44C1-B937-AE664C044FFC}" presName="invisiNode" presStyleLbl="node1" presStyleIdx="2" presStyleCnt="3"/>
      <dgm:spPr/>
    </dgm:pt>
    <dgm:pt modelId="{B4F6D647-B48C-43F4-A0B3-60B2AD236BA8}" type="pres">
      <dgm:prSet presAssocID="{DE853D8A-CCE8-44C1-B937-AE664C044FFC}" presName="imagNode" presStyleLbl="fgImgPlace1" presStyleIdx="2" presStyleCnt="3" custScaleX="67618" custScaleY="13163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EFB120A-1F05-4723-AAB1-094C9C692D93}" type="presOf" srcId="{EF6319D1-2E31-420F-B69E-168BDA5EBD80}" destId="{DA3BBEEB-8526-49C2-AAFD-82239BAA657E}" srcOrd="0" destOrd="0" presId="urn:microsoft.com/office/officeart/2005/8/layout/pList2#1"/>
    <dgm:cxn modelId="{51BB728B-0E13-486B-AC79-035DAD619A9B}" type="presOf" srcId="{DE853D8A-CCE8-44C1-B937-AE664C044FFC}" destId="{EBF49C22-4235-4591-8427-5BACEE68FD4B}" srcOrd="0" destOrd="0" presId="urn:microsoft.com/office/officeart/2005/8/layout/pList2#1"/>
    <dgm:cxn modelId="{1A05F761-6DBA-40CE-AB11-0915DAF29EA2}" srcId="{79BF4DFB-05FD-49EE-818C-375653297FA9}" destId="{EF6319D1-2E31-420F-B69E-168BDA5EBD80}" srcOrd="1" destOrd="0" parTransId="{D7FEF2C1-1651-4AB5-8B63-A964F9223D16}" sibTransId="{0BF35C10-10DD-4912-8493-92F5F54E5E9E}"/>
    <dgm:cxn modelId="{8F1DB97E-903D-4F96-B39D-CB166D137EB5}" srcId="{79BF4DFB-05FD-49EE-818C-375653297FA9}" destId="{6FD64ADF-AD87-435E-BFB3-3461B27A1741}" srcOrd="0" destOrd="0" parTransId="{C03A0DA2-3D87-4441-AB07-016FAC0E3065}" sibTransId="{7219B911-E309-4B11-94F5-ED366B94A4BC}"/>
    <dgm:cxn modelId="{CB3EDD49-960D-4C7A-B158-04971EF986E0}" type="presOf" srcId="{79BF4DFB-05FD-49EE-818C-375653297FA9}" destId="{5881C59F-C8A2-4038-B72E-F4344BBF2BB3}" srcOrd="0" destOrd="0" presId="urn:microsoft.com/office/officeart/2005/8/layout/pList2#1"/>
    <dgm:cxn modelId="{A820B509-C25B-4E90-9438-A1A4934A26D7}" type="presOf" srcId="{7219B911-E309-4B11-94F5-ED366B94A4BC}" destId="{FAAE864C-1F6F-44C2-9C47-5C40D09165BE}" srcOrd="0" destOrd="0" presId="urn:microsoft.com/office/officeart/2005/8/layout/pList2#1"/>
    <dgm:cxn modelId="{7889C815-1D2F-470C-BBE8-7B57F24B38E7}" type="presOf" srcId="{6FD64ADF-AD87-435E-BFB3-3461B27A1741}" destId="{04FB6C1B-10AC-41E4-8CD3-C663D68C0B35}" srcOrd="0" destOrd="0" presId="urn:microsoft.com/office/officeart/2005/8/layout/pList2#1"/>
    <dgm:cxn modelId="{E4BA7182-3C01-4FBF-9AAD-BC6F039B4BDE}" srcId="{79BF4DFB-05FD-49EE-818C-375653297FA9}" destId="{DE853D8A-CCE8-44C1-B937-AE664C044FFC}" srcOrd="2" destOrd="0" parTransId="{0DB56F64-E5A7-416C-A95E-64237AA73E3B}" sibTransId="{F1CEDF2A-608E-4D69-8525-523F5D2355DE}"/>
    <dgm:cxn modelId="{03063FF7-A75B-44E0-9ED6-F99556DC4538}" type="presOf" srcId="{0BF35C10-10DD-4912-8493-92F5F54E5E9E}" destId="{A804D3FA-925C-4A65-B481-9F93618BBFC6}" srcOrd="0" destOrd="0" presId="urn:microsoft.com/office/officeart/2005/8/layout/pList2#1"/>
    <dgm:cxn modelId="{B1BC99D8-75A2-4B81-B02E-A147D13F240E}" type="presParOf" srcId="{5881C59F-C8A2-4038-B72E-F4344BBF2BB3}" destId="{ED7ED691-5C30-4C5E-896C-F4F0EAF2EA09}" srcOrd="0" destOrd="0" presId="urn:microsoft.com/office/officeart/2005/8/layout/pList2#1"/>
    <dgm:cxn modelId="{7044B23F-B764-4AD8-B6D3-E0B680326E63}" type="presParOf" srcId="{5881C59F-C8A2-4038-B72E-F4344BBF2BB3}" destId="{6AC47762-1DB3-497B-ADFE-86E6CDC46986}" srcOrd="1" destOrd="0" presId="urn:microsoft.com/office/officeart/2005/8/layout/pList2#1"/>
    <dgm:cxn modelId="{A6F10835-B0AA-4DB5-8CF6-1ACF2513A0B5}" type="presParOf" srcId="{6AC47762-1DB3-497B-ADFE-86E6CDC46986}" destId="{C22A8E0E-CBD4-48B7-96A1-2DEDD3292F03}" srcOrd="0" destOrd="0" presId="urn:microsoft.com/office/officeart/2005/8/layout/pList2#1"/>
    <dgm:cxn modelId="{653430EA-84CB-4896-B780-DB82179AD9B4}" type="presParOf" srcId="{C22A8E0E-CBD4-48B7-96A1-2DEDD3292F03}" destId="{04FB6C1B-10AC-41E4-8CD3-C663D68C0B35}" srcOrd="0" destOrd="0" presId="urn:microsoft.com/office/officeart/2005/8/layout/pList2#1"/>
    <dgm:cxn modelId="{69EDA379-5678-4737-99A1-DA3BE05A03EB}" type="presParOf" srcId="{C22A8E0E-CBD4-48B7-96A1-2DEDD3292F03}" destId="{E9B9B35E-23E1-4AE7-BB56-E1D1B3B2D578}" srcOrd="1" destOrd="0" presId="urn:microsoft.com/office/officeart/2005/8/layout/pList2#1"/>
    <dgm:cxn modelId="{31B6231C-2A6B-42AD-A698-BE2F607F695E}" type="presParOf" srcId="{C22A8E0E-CBD4-48B7-96A1-2DEDD3292F03}" destId="{7FD6B55A-EC0F-4408-828C-B99047B5A4B2}" srcOrd="2" destOrd="0" presId="urn:microsoft.com/office/officeart/2005/8/layout/pList2#1"/>
    <dgm:cxn modelId="{CF5A0EDC-6D4A-42C2-A6DD-3AE90D10E05E}" type="presParOf" srcId="{6AC47762-1DB3-497B-ADFE-86E6CDC46986}" destId="{FAAE864C-1F6F-44C2-9C47-5C40D09165BE}" srcOrd="1" destOrd="0" presId="urn:microsoft.com/office/officeart/2005/8/layout/pList2#1"/>
    <dgm:cxn modelId="{6972F484-51C8-40F4-AC9E-4C60D7A948E2}" type="presParOf" srcId="{6AC47762-1DB3-497B-ADFE-86E6CDC46986}" destId="{71F64789-91AF-4F09-8C9E-50E0B2722D34}" srcOrd="2" destOrd="0" presId="urn:microsoft.com/office/officeart/2005/8/layout/pList2#1"/>
    <dgm:cxn modelId="{C1D87835-5403-4EE8-9EA9-D807B466EAFB}" type="presParOf" srcId="{71F64789-91AF-4F09-8C9E-50E0B2722D34}" destId="{DA3BBEEB-8526-49C2-AAFD-82239BAA657E}" srcOrd="0" destOrd="0" presId="urn:microsoft.com/office/officeart/2005/8/layout/pList2#1"/>
    <dgm:cxn modelId="{4161206D-1DB5-47F9-A492-95660BB08497}" type="presParOf" srcId="{71F64789-91AF-4F09-8C9E-50E0B2722D34}" destId="{AA624D57-E669-4A2A-82E2-8318B26B01FA}" srcOrd="1" destOrd="0" presId="urn:microsoft.com/office/officeart/2005/8/layout/pList2#1"/>
    <dgm:cxn modelId="{70AEE866-903B-4C60-9A04-67E43DB3A07A}" type="presParOf" srcId="{71F64789-91AF-4F09-8C9E-50E0B2722D34}" destId="{E369B847-3843-4084-A775-CAF41641FA7A}" srcOrd="2" destOrd="0" presId="urn:microsoft.com/office/officeart/2005/8/layout/pList2#1"/>
    <dgm:cxn modelId="{37651415-CD8A-4BDB-9A3D-A7BF108318EB}" type="presParOf" srcId="{6AC47762-1DB3-497B-ADFE-86E6CDC46986}" destId="{A804D3FA-925C-4A65-B481-9F93618BBFC6}" srcOrd="3" destOrd="0" presId="urn:microsoft.com/office/officeart/2005/8/layout/pList2#1"/>
    <dgm:cxn modelId="{D8D8DC72-EC10-4219-8839-2FA2DBDF714B}" type="presParOf" srcId="{6AC47762-1DB3-497B-ADFE-86E6CDC46986}" destId="{EC7BFE9C-8D79-4BAB-9E54-017E15DE4F91}" srcOrd="4" destOrd="0" presId="urn:microsoft.com/office/officeart/2005/8/layout/pList2#1"/>
    <dgm:cxn modelId="{C4670BA7-A457-4299-AAC7-140C88D3BEC7}" type="presParOf" srcId="{EC7BFE9C-8D79-4BAB-9E54-017E15DE4F91}" destId="{EBF49C22-4235-4591-8427-5BACEE68FD4B}" srcOrd="0" destOrd="0" presId="urn:microsoft.com/office/officeart/2005/8/layout/pList2#1"/>
    <dgm:cxn modelId="{25989BE7-2A40-4F5C-88B8-F3E839D24357}" type="presParOf" srcId="{EC7BFE9C-8D79-4BAB-9E54-017E15DE4F91}" destId="{3BED0BBC-B4BF-4F23-87AA-397DC57D0D08}" srcOrd="1" destOrd="0" presId="urn:microsoft.com/office/officeart/2005/8/layout/pList2#1"/>
    <dgm:cxn modelId="{B7027F97-1CFE-4C8E-B0EB-A5E0BD9B8A9F}" type="presParOf" srcId="{EC7BFE9C-8D79-4BAB-9E54-017E15DE4F91}" destId="{B4F6D647-B48C-43F4-A0B3-60B2AD236BA8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D5791-F14C-4BA2-8F09-F1AE515CB55B}">
      <dsp:nvSpPr>
        <dsp:cNvPr id="0" name=""/>
        <dsp:cNvSpPr/>
      </dsp:nvSpPr>
      <dsp:spPr>
        <a:xfrm>
          <a:off x="748354" y="1009"/>
          <a:ext cx="3345294" cy="1338117"/>
        </a:xfrm>
        <a:prstGeom prst="chevr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Традиционная</a:t>
          </a:r>
          <a:endParaRPr lang="ru-RU" sz="1700" kern="1200" dirty="0"/>
        </a:p>
      </dsp:txBody>
      <dsp:txXfrm>
        <a:off x="1417413" y="1009"/>
        <a:ext cx="2007177" cy="1338117"/>
      </dsp:txXfrm>
    </dsp:sp>
    <dsp:sp modelId="{BCA16E63-BD72-4DAF-BB49-4EC9A941E6B0}">
      <dsp:nvSpPr>
        <dsp:cNvPr id="0" name=""/>
        <dsp:cNvSpPr/>
      </dsp:nvSpPr>
      <dsp:spPr>
        <a:xfrm>
          <a:off x="3658760" y="114749"/>
          <a:ext cx="3522470" cy="111063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Классическая</a:t>
          </a:r>
          <a:endParaRPr lang="ru-RU" sz="1600" kern="1200" dirty="0"/>
        </a:p>
      </dsp:txBody>
      <dsp:txXfrm>
        <a:off x="4214079" y="114749"/>
        <a:ext cx="2411833" cy="1110637"/>
      </dsp:txXfrm>
    </dsp:sp>
    <dsp:sp modelId="{B4369B1F-46D0-4BCE-A0F6-402D25E6E235}">
      <dsp:nvSpPr>
        <dsp:cNvPr id="0" name=""/>
        <dsp:cNvSpPr/>
      </dsp:nvSpPr>
      <dsp:spPr>
        <a:xfrm>
          <a:off x="748354" y="1526463"/>
          <a:ext cx="3345294" cy="1338117"/>
        </a:xfrm>
        <a:prstGeom prst="chevr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Гуманистическая</a:t>
          </a:r>
          <a:endParaRPr lang="ru-RU" sz="1700" kern="1200" dirty="0"/>
        </a:p>
      </dsp:txBody>
      <dsp:txXfrm>
        <a:off x="1417413" y="1526463"/>
        <a:ext cx="2007177" cy="1338117"/>
      </dsp:txXfrm>
    </dsp:sp>
    <dsp:sp modelId="{8BD3E9F9-854F-481C-A0DB-15B18C4488DD}">
      <dsp:nvSpPr>
        <dsp:cNvPr id="0" name=""/>
        <dsp:cNvSpPr/>
      </dsp:nvSpPr>
      <dsp:spPr>
        <a:xfrm>
          <a:off x="3658760" y="1640203"/>
          <a:ext cx="3379503" cy="111063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Неклассическая</a:t>
          </a:r>
          <a:endParaRPr lang="ru-RU" sz="1600" kern="1200" dirty="0"/>
        </a:p>
      </dsp:txBody>
      <dsp:txXfrm>
        <a:off x="4214079" y="1640203"/>
        <a:ext cx="2268866" cy="1110637"/>
      </dsp:txXfrm>
    </dsp:sp>
    <dsp:sp modelId="{180EEB8D-7655-40BB-8639-A70EA3467B92}">
      <dsp:nvSpPr>
        <dsp:cNvPr id="0" name=""/>
        <dsp:cNvSpPr/>
      </dsp:nvSpPr>
      <dsp:spPr>
        <a:xfrm>
          <a:off x="748354" y="3051917"/>
          <a:ext cx="3345294" cy="1338117"/>
        </a:xfrm>
        <a:prstGeom prst="chevr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10795" rIns="0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Гуманитарная</a:t>
          </a:r>
          <a:endParaRPr lang="ru-RU" sz="1700" kern="1200" dirty="0"/>
        </a:p>
      </dsp:txBody>
      <dsp:txXfrm>
        <a:off x="1417413" y="3051917"/>
        <a:ext cx="2007177" cy="1338117"/>
      </dsp:txXfrm>
    </dsp:sp>
    <dsp:sp modelId="{015EC323-40FA-42CE-8A77-7A138D4B0196}">
      <dsp:nvSpPr>
        <dsp:cNvPr id="0" name=""/>
        <dsp:cNvSpPr/>
      </dsp:nvSpPr>
      <dsp:spPr>
        <a:xfrm>
          <a:off x="3658760" y="3165657"/>
          <a:ext cx="3410629" cy="111063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Постнеклассическая</a:t>
          </a:r>
          <a:endParaRPr lang="ru-RU" sz="1600" kern="1200" dirty="0"/>
        </a:p>
      </dsp:txBody>
      <dsp:txXfrm>
        <a:off x="4214079" y="3165657"/>
        <a:ext cx="2299992" cy="11106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2F506-F6B2-4FF2-9D8F-68E8A241AB05}">
      <dsp:nvSpPr>
        <dsp:cNvPr id="0" name=""/>
        <dsp:cNvSpPr/>
      </dsp:nvSpPr>
      <dsp:spPr>
        <a:xfrm>
          <a:off x="979677" y="0"/>
          <a:ext cx="6827520" cy="42672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CF904F-FF6A-4C55-84F6-DD8D79E59184}">
      <dsp:nvSpPr>
        <dsp:cNvPr id="0" name=""/>
        <dsp:cNvSpPr/>
      </dsp:nvSpPr>
      <dsp:spPr>
        <a:xfrm>
          <a:off x="1652187" y="3173089"/>
          <a:ext cx="157032" cy="157032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D09F8-37DD-458B-8FFB-85459263D0E7}">
      <dsp:nvSpPr>
        <dsp:cNvPr id="0" name=""/>
        <dsp:cNvSpPr/>
      </dsp:nvSpPr>
      <dsp:spPr>
        <a:xfrm>
          <a:off x="1826428" y="3248031"/>
          <a:ext cx="2310097" cy="1015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209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XVII</a:t>
          </a:r>
          <a:r>
            <a:rPr lang="ru-RU" sz="1400" kern="1200" dirty="0" smtClean="0"/>
            <a:t> в. – возникновение классической европейской науки</a:t>
          </a:r>
          <a:endParaRPr lang="ru-RU" sz="1400" kern="1200" dirty="0"/>
        </a:p>
      </dsp:txBody>
      <dsp:txXfrm>
        <a:off x="1826428" y="3248031"/>
        <a:ext cx="2310097" cy="1015593"/>
      </dsp:txXfrm>
    </dsp:sp>
    <dsp:sp modelId="{A8E6D5BA-7702-41AE-8A43-A60E441410D7}">
      <dsp:nvSpPr>
        <dsp:cNvPr id="0" name=""/>
        <dsp:cNvSpPr/>
      </dsp:nvSpPr>
      <dsp:spPr>
        <a:xfrm>
          <a:off x="2761659" y="2180539"/>
          <a:ext cx="273100" cy="273100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BAFE5-9EAF-4957-A4BC-ACA75015FA11}">
      <dsp:nvSpPr>
        <dsp:cNvPr id="0" name=""/>
        <dsp:cNvSpPr/>
      </dsp:nvSpPr>
      <dsp:spPr>
        <a:xfrm>
          <a:off x="2969440" y="2605091"/>
          <a:ext cx="2709211" cy="1050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10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XVIII</a:t>
          </a:r>
          <a:r>
            <a:rPr lang="ru-RU" sz="1300" kern="1200" dirty="0" smtClean="0"/>
            <a:t> в. – возникновение представлений о личностных параметрах науки</a:t>
          </a:r>
          <a:endParaRPr lang="ru-RU" sz="1300" kern="1200" dirty="0"/>
        </a:p>
      </dsp:txBody>
      <dsp:txXfrm>
        <a:off x="2969440" y="2605091"/>
        <a:ext cx="2709211" cy="1050270"/>
      </dsp:txXfrm>
    </dsp:sp>
    <dsp:sp modelId="{20ECB5AB-1670-49B6-B958-CD88C751ACA2}">
      <dsp:nvSpPr>
        <dsp:cNvPr id="0" name=""/>
        <dsp:cNvSpPr/>
      </dsp:nvSpPr>
      <dsp:spPr>
        <a:xfrm>
          <a:off x="4178370" y="1449141"/>
          <a:ext cx="361858" cy="361858"/>
        </a:xfrm>
        <a:prstGeom prst="ellipse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CCF57C-EA5F-404B-9EB3-FBC36B11640E}">
      <dsp:nvSpPr>
        <dsp:cNvPr id="0" name=""/>
        <dsp:cNvSpPr/>
      </dsp:nvSpPr>
      <dsp:spPr>
        <a:xfrm>
          <a:off x="4178865" y="1747831"/>
          <a:ext cx="3291168" cy="972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741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Кон. </a:t>
          </a:r>
          <a:r>
            <a:rPr lang="en-US" sz="1300" kern="1200" dirty="0" smtClean="0"/>
            <a:t>XIX</a:t>
          </a:r>
          <a:r>
            <a:rPr lang="ru-RU" sz="1300" kern="1200" dirty="0" smtClean="0"/>
            <a:t> в. – возникновение представлений о нелинейности </a:t>
          </a:r>
          <a:br>
            <a:rPr lang="ru-RU" sz="1300" kern="1200" dirty="0" smtClean="0"/>
          </a:br>
          <a:r>
            <a:rPr lang="ru-RU" sz="1300" kern="1200" dirty="0" smtClean="0"/>
            <a:t>и относительности </a:t>
          </a:r>
          <a:endParaRPr lang="ru-RU" sz="1300" kern="1200" dirty="0"/>
        </a:p>
      </dsp:txBody>
      <dsp:txXfrm>
        <a:off x="4178865" y="1747831"/>
        <a:ext cx="3291168" cy="972810"/>
      </dsp:txXfrm>
    </dsp:sp>
    <dsp:sp modelId="{76DFC361-45BF-470A-984F-90B38723718E}">
      <dsp:nvSpPr>
        <dsp:cNvPr id="0" name=""/>
        <dsp:cNvSpPr/>
      </dsp:nvSpPr>
      <dsp:spPr>
        <a:xfrm>
          <a:off x="5721389" y="965240"/>
          <a:ext cx="484753" cy="48475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625746-68DD-46B9-9A17-6778F4EF8746}">
      <dsp:nvSpPr>
        <dsp:cNvPr id="0" name=""/>
        <dsp:cNvSpPr/>
      </dsp:nvSpPr>
      <dsp:spPr>
        <a:xfrm>
          <a:off x="5963766" y="1207617"/>
          <a:ext cx="1433779" cy="3059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861" tIns="0" rIns="0" bIns="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963766" y="1207617"/>
        <a:ext cx="1433779" cy="30595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ED691-5C30-4C5E-896C-F4F0EAF2EA09}">
      <dsp:nvSpPr>
        <dsp:cNvPr id="0" name=""/>
        <dsp:cNvSpPr/>
      </dsp:nvSpPr>
      <dsp:spPr>
        <a:xfrm>
          <a:off x="0" y="0"/>
          <a:ext cx="8001000" cy="192024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D6B55A-EC0F-4408-828C-B99047B5A4B2}">
      <dsp:nvSpPr>
        <dsp:cNvPr id="0" name=""/>
        <dsp:cNvSpPr/>
      </dsp:nvSpPr>
      <dsp:spPr>
        <a:xfrm>
          <a:off x="240029" y="104765"/>
          <a:ext cx="2350293" cy="171070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FB6C1B-10AC-41E4-8CD3-C663D68C0B35}">
      <dsp:nvSpPr>
        <dsp:cNvPr id="0" name=""/>
        <dsp:cNvSpPr/>
      </dsp:nvSpPr>
      <dsp:spPr>
        <a:xfrm rot="10800000">
          <a:off x="240029" y="1920239"/>
          <a:ext cx="2350293" cy="234696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Материалистические философские учения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Диалектический материализм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Прагматизм </a:t>
          </a:r>
          <a:endParaRPr lang="ru-RU" sz="1400" kern="1200" dirty="0">
            <a:solidFill>
              <a:sysClr val="windowText" lastClr="000000"/>
            </a:solidFill>
          </a:endParaRPr>
        </a:p>
      </dsp:txBody>
      <dsp:txXfrm rot="10800000">
        <a:off x="312206" y="1920239"/>
        <a:ext cx="2205939" cy="2274783"/>
      </dsp:txXfrm>
    </dsp:sp>
    <dsp:sp modelId="{E369B847-3843-4084-A775-CAF41641FA7A}">
      <dsp:nvSpPr>
        <dsp:cNvPr id="0" name=""/>
        <dsp:cNvSpPr/>
      </dsp:nvSpPr>
      <dsp:spPr>
        <a:xfrm>
          <a:off x="3281357" y="100963"/>
          <a:ext cx="1438285" cy="171831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BBEEB-8526-49C2-AAFD-82239BAA657E}">
      <dsp:nvSpPr>
        <dsp:cNvPr id="0" name=""/>
        <dsp:cNvSpPr/>
      </dsp:nvSpPr>
      <dsp:spPr>
        <a:xfrm rot="10800000">
          <a:off x="2825353" y="1920239"/>
          <a:ext cx="2350293" cy="234696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Прагматизм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Экзистенциализм </a:t>
          </a:r>
          <a:endParaRPr lang="ru-RU" sz="1400" kern="1200" dirty="0">
            <a:solidFill>
              <a:sysClr val="windowText" lastClr="000000"/>
            </a:solidFill>
          </a:endParaRPr>
        </a:p>
      </dsp:txBody>
      <dsp:txXfrm rot="10800000">
        <a:off x="2897530" y="1920239"/>
        <a:ext cx="2205939" cy="2274783"/>
      </dsp:txXfrm>
    </dsp:sp>
    <dsp:sp modelId="{B4F6D647-B48C-43F4-A0B3-60B2AD236BA8}">
      <dsp:nvSpPr>
        <dsp:cNvPr id="0" name=""/>
        <dsp:cNvSpPr/>
      </dsp:nvSpPr>
      <dsp:spPr>
        <a:xfrm>
          <a:off x="5791212" y="33328"/>
          <a:ext cx="1589221" cy="18535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49C22-4235-4591-8427-5BACEE68FD4B}">
      <dsp:nvSpPr>
        <dsp:cNvPr id="0" name=""/>
        <dsp:cNvSpPr/>
      </dsp:nvSpPr>
      <dsp:spPr>
        <a:xfrm rot="10800000">
          <a:off x="5410676" y="1920239"/>
          <a:ext cx="2350293" cy="2346960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Экзистенциализм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ysClr val="windowText" lastClr="000000"/>
              </a:solidFill>
            </a:rPr>
            <a:t>Философская антропология</a:t>
          </a:r>
          <a:endParaRPr lang="ru-RU" sz="1400" kern="1200" dirty="0">
            <a:solidFill>
              <a:sysClr val="windowText" lastClr="000000"/>
            </a:solidFill>
          </a:endParaRPr>
        </a:p>
      </dsp:txBody>
      <dsp:txXfrm rot="10800000">
        <a:off x="5482853" y="1920239"/>
        <a:ext cx="2205939" cy="2274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C63AB-BC76-4AD9-A699-84D7024663DC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5F67D-0B62-4359-B1EB-570652E0C4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006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F0592DD-6AB4-4BAB-ADEE-2960E8AF7C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418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02BDA9-6E27-449D-821B-6994005EBE34}" type="slidenum">
              <a:rPr lang="ru-RU"/>
              <a:pPr/>
              <a:t>1</a:t>
            </a:fld>
            <a:endParaRPr 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– воспитание</a:t>
            </a:r>
            <a:r>
              <a:rPr lang="ru-RU" baseline="0" dirty="0" smtClean="0"/>
              <a:t> «со знаком минус».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592DD-6AB4-4BAB-ADEE-2960E8AF7CE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153134-DFEE-45E3-B08E-87101C8D55F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8858D-B381-4045-BB15-55A222D8E9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E21C4-7CC4-429A-94A7-B70CE85A16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C1DB4-A80D-48B5-B0EA-6F93D94436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0E5A6-1027-439F-B6AD-821C61B8CB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27EE4-B438-4AE4-99B7-3B3655C6BF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94FE3-1E45-4147-BB32-CB392F6D1B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04591-E94F-42B3-860B-15B9E8274B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A3305-3D7E-4048-AB90-08C85089C1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AE372-2749-4E82-9536-FEC4459924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94C85-854E-4955-8C38-0E52A53AEF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AED503E-4EA3-4316-BF12-1867D1AD528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Наука и образование </a:t>
            </a:r>
            <a:br>
              <a:rPr lang="ru-RU" dirty="0" smtClean="0"/>
            </a:br>
            <a:r>
              <a:rPr lang="ru-RU" dirty="0" smtClean="0"/>
              <a:t>в современном мире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496"/>
            <a:ext cx="1214446" cy="31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Program Files\Microsoft Office\Clipart\corpbas\j0078711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1" y="3286124"/>
            <a:ext cx="1143008" cy="27765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Неклассическая наука </a:t>
            </a:r>
            <a:br>
              <a:rPr lang="ru-RU" sz="3600" dirty="0" smtClean="0"/>
            </a:br>
            <a:r>
              <a:rPr lang="ru-RU" sz="3600" dirty="0" smtClean="0"/>
              <a:t>и гуманистическая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425939"/>
              </p:ext>
            </p:extLst>
          </p:nvPr>
        </p:nvGraphicFramePr>
        <p:xfrm>
          <a:off x="357158" y="1840824"/>
          <a:ext cx="8501122" cy="474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0561"/>
                <a:gridCol w="4250561"/>
              </a:tblGrid>
              <a:tr h="355028">
                <a:tc>
                  <a:txBody>
                    <a:bodyPr/>
                    <a:lstStyle/>
                    <a:p>
                      <a:r>
                        <a:rPr lang="ru-RU" dirty="0" smtClean="0"/>
                        <a:t>Неклассическая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Гуманистическая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45723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Отказ от абсолютизации «естественнонаучных» методов познания, расширение исследовательского инструментария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Пополнение исследовательского инструментария педагогики</a:t>
                      </a:r>
                      <a:r>
                        <a:rPr lang="ru-RU" baseline="0" dirty="0" smtClean="0"/>
                        <a:t> методами других наук, в первую очередь психологии</a:t>
                      </a:r>
                      <a:endParaRPr lang="ru-RU" dirty="0"/>
                    </a:p>
                  </a:txBody>
                  <a:tcPr/>
                </a:tc>
              </a:tr>
              <a:tr h="145723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Допущение множественности отличающихся друг от друга теоретических описаний одного и того же объекта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Появление принципиально отличающихся друг от друга теорий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концепций</a:t>
                      </a:r>
                      <a:endParaRPr lang="ru-RU" dirty="0"/>
                    </a:p>
                  </a:txBody>
                  <a:tcPr/>
                </a:tc>
              </a:tr>
              <a:tr h="145723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центр исследовательских программ выдвигается изучение объектов микромира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Сосредоточение внимания на индивидуальных особенностях обучающихся (воспитанников)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Научные революции </a:t>
            </a:r>
            <a:br>
              <a:rPr lang="ru-RU" sz="3600" dirty="0" smtClean="0"/>
            </a:br>
            <a:r>
              <a:rPr lang="ru-RU" sz="3600" dirty="0" smtClean="0"/>
              <a:t>и смена парадигм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8858280" cy="4267200"/>
          </a:xfrm>
        </p:spPr>
        <p:txBody>
          <a:bodyPr/>
          <a:lstStyle/>
          <a:p>
            <a:endParaRPr lang="ru-RU" sz="2400" dirty="0" smtClean="0"/>
          </a:p>
          <a:p>
            <a:r>
              <a:rPr lang="ru-RU" sz="2400" dirty="0" smtClean="0"/>
              <a:t>Четвёртая научная революция</a:t>
            </a:r>
          </a:p>
          <a:p>
            <a:pPr lvl="1"/>
            <a:r>
              <a:rPr lang="ru-RU" sz="2000" dirty="0" smtClean="0"/>
              <a:t>Возникновение </a:t>
            </a:r>
            <a:r>
              <a:rPr lang="ru-RU" sz="2000" dirty="0" err="1" smtClean="0"/>
              <a:t>постнеклассической</a:t>
            </a:r>
            <a:r>
              <a:rPr lang="ru-RU" sz="2000" dirty="0" smtClean="0"/>
              <a:t> науки, объектами изучения которой являются неравновесные развивающиеся системы</a:t>
            </a:r>
          </a:p>
          <a:p>
            <a:pPr lvl="1"/>
            <a:r>
              <a:rPr lang="ru-RU" sz="2000" dirty="0" smtClean="0"/>
              <a:t>Возникновение принципиально иных исследовательских стратегий (синергетика, герменевтика)</a:t>
            </a:r>
          </a:p>
          <a:p>
            <a:pPr lvl="1"/>
            <a:r>
              <a:rPr lang="ru-RU" sz="2000" dirty="0" smtClean="0"/>
              <a:t>Представление о том, что рациональное познание не имеет безусловного приоритета перед </a:t>
            </a:r>
            <a:r>
              <a:rPr lang="ru-RU" sz="2000" dirty="0" err="1" smtClean="0"/>
              <a:t>дорациональными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и внерациональными познавательными формами</a:t>
            </a:r>
            <a:endParaRPr lang="ru-RU" sz="2000" dirty="0"/>
          </a:p>
        </p:txBody>
      </p:sp>
      <p:pic>
        <p:nvPicPr>
          <p:cNvPr id="4" name="Рисунок 3" descr="C:\Program Files\Microsoft Office\Clipart\corpbas\j0078795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14290"/>
            <a:ext cx="121444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 smtClean="0"/>
              <a:t>Постнеклассическая</a:t>
            </a:r>
            <a:r>
              <a:rPr lang="ru-RU" sz="3600" dirty="0" smtClean="0"/>
              <a:t> наука </a:t>
            </a:r>
            <a:br>
              <a:rPr lang="ru-RU" sz="3600" dirty="0" smtClean="0"/>
            </a:br>
            <a:r>
              <a:rPr lang="ru-RU" sz="3600" dirty="0" smtClean="0"/>
              <a:t>и гуманитарная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33097"/>
          <a:ext cx="8715436" cy="5017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42304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Постнеклассическая</a:t>
                      </a:r>
                      <a:r>
                        <a:rPr lang="ru-RU" baseline="0" dirty="0" smtClean="0"/>
                        <a:t>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Гуманитарная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89952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Акцентирование внимания </a:t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 исследовании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открытых неравновесных саморазвивающихся систем, широкое распространение идей </a:t>
                      </a:r>
                      <a:br>
                        <a:rPr lang="ru-RU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 методов синергетики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Понимание педагогического процесса как нелинейного, дискретного, акцентирование внимание на внутренних механизмах саморазвития педагогического процесса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включённых в него субъектов</a:t>
                      </a:r>
                      <a:endParaRPr lang="ru-RU" dirty="0"/>
                    </a:p>
                  </a:txBody>
                  <a:tcPr/>
                </a:tc>
              </a:tr>
              <a:tr h="112244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Обращение к «чистому умозрению» при разработке научных теорий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Повышение роли теоретических методов,</a:t>
                      </a:r>
                      <a:r>
                        <a:rPr lang="ru-RU" baseline="0" dirty="0" smtClean="0"/>
                        <a:t> применяемых 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в педагогических </a:t>
                      </a:r>
                      <a:r>
                        <a:rPr lang="ru-RU" dirty="0" smtClean="0"/>
                        <a:t>исследованиях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39416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Смещение акцентов с вопроса «как?» на вопрос «почему?»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Обращение к педагогическим методам, предполагающим </a:t>
                      </a:r>
                      <a:r>
                        <a:rPr lang="ru-RU" dirty="0" err="1" smtClean="0"/>
                        <a:t>смыслотворчетво</a:t>
                      </a:r>
                      <a:r>
                        <a:rPr lang="ru-RU" dirty="0" smtClean="0"/>
                        <a:t>,</a:t>
                      </a:r>
                      <a:r>
                        <a:rPr lang="ru-RU" baseline="0" dirty="0" smtClean="0"/>
                        <a:t> рефлексию, </a:t>
                      </a:r>
                      <a:r>
                        <a:rPr lang="ru-RU" baseline="0" dirty="0" err="1" smtClean="0"/>
                        <a:t>эмпатию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err="1" smtClean="0"/>
              <a:t>Постнеклассическая</a:t>
            </a:r>
            <a:r>
              <a:rPr lang="ru-RU" sz="3600" dirty="0" smtClean="0"/>
              <a:t> наука </a:t>
            </a:r>
            <a:br>
              <a:rPr lang="ru-RU" sz="3600" dirty="0" smtClean="0"/>
            </a:br>
            <a:r>
              <a:rPr lang="ru-RU" sz="3600" dirty="0" smtClean="0"/>
              <a:t>и гуманитарная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752600"/>
          <a:ext cx="8572560" cy="4938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485305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Постнеклассическая</a:t>
                      </a:r>
                      <a:r>
                        <a:rPr lang="ru-RU" baseline="0" dirty="0" smtClean="0"/>
                        <a:t>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Гуманитарная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2167184">
                <a:tc>
                  <a:txBody>
                    <a:bodyPr/>
                    <a:lstStyle/>
                    <a:p>
                      <a:r>
                        <a:rPr lang="ru-RU" dirty="0" smtClean="0"/>
                        <a:t>Акцентирование внимания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на </a:t>
                      </a:r>
                      <a:r>
                        <a:rPr lang="ru-RU" dirty="0" err="1" smtClean="0">
                          <a:solidFill>
                            <a:schemeClr val="accent6"/>
                          </a:solidFill>
                        </a:rPr>
                        <a:t>антиномичности</a:t>
                      </a:r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 мира</a:t>
                      </a:r>
                      <a:endParaRPr lang="ru-RU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Понимание педагогических явлений как двойственных, </a:t>
                      </a:r>
                      <a:r>
                        <a:rPr lang="ru-RU" dirty="0" err="1" smtClean="0"/>
                        <a:t>антиномичных</a:t>
                      </a:r>
                      <a:r>
                        <a:rPr lang="ru-RU" dirty="0" smtClean="0"/>
                        <a:t>, амбивалентных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Утверждение диалога как метода педагогического исследования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способа педагогического взаимодействия</a:t>
                      </a:r>
                      <a:endParaRPr lang="ru-RU" dirty="0"/>
                    </a:p>
                  </a:txBody>
                  <a:tcPr/>
                </a:tc>
              </a:tr>
              <a:tr h="2167184">
                <a:tc>
                  <a:txBody>
                    <a:bodyPr/>
                    <a:lstStyle/>
                    <a:p>
                      <a:r>
                        <a:rPr lang="ru-RU" dirty="0" smtClean="0"/>
                        <a:t>Введение в науку </a:t>
                      </a:r>
                      <a:r>
                        <a:rPr lang="ru-RU" dirty="0" err="1" smtClean="0">
                          <a:solidFill>
                            <a:schemeClr val="accent6"/>
                          </a:solidFill>
                        </a:rPr>
                        <a:t>антропного</a:t>
                      </a:r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 принципа</a:t>
                      </a:r>
                      <a:r>
                        <a:rPr lang="ru-RU" dirty="0" smtClean="0"/>
                        <a:t>, согласно которому мир устроен таким образом, что в принципе допускает возможность появления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Реализация в научно-педагогическом познании</a:t>
                      </a:r>
                      <a:r>
                        <a:rPr lang="ru-RU" baseline="0" dirty="0" smtClean="0"/>
                        <a:t> принципа познания мира через человека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Повышение роли педагогической антропологии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001000" cy="1216025"/>
          </a:xfrm>
        </p:spPr>
        <p:txBody>
          <a:bodyPr/>
          <a:lstStyle/>
          <a:p>
            <a:r>
              <a:rPr lang="ru-RU" sz="3600" dirty="0" err="1" smtClean="0"/>
              <a:t>Постнекласическая</a:t>
            </a:r>
            <a:r>
              <a:rPr lang="ru-RU" sz="3600" dirty="0" smtClean="0"/>
              <a:t> наука </a:t>
            </a:r>
            <a:br>
              <a:rPr lang="ru-RU" sz="3600" dirty="0" smtClean="0"/>
            </a:br>
            <a:r>
              <a:rPr lang="ru-RU" sz="3600" dirty="0" smtClean="0"/>
              <a:t>и гуманитарная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00174"/>
          <a:ext cx="8501122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4"/>
                <a:gridCol w="47149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Постнеклассическая</a:t>
                      </a:r>
                      <a:r>
                        <a:rPr lang="ru-RU" dirty="0" smtClean="0"/>
                        <a:t>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Гуманитарная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Снятие барьера между естественнонаучным </a:t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 гуманитарным знанием, между разными способами постижения мира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в педагогике философских и богословских методов, модификация традиционных методов научно-педагогического исследования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Методологический плюрализм</a:t>
                      </a:r>
                      <a:endParaRPr lang="ru-RU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Расширение философской базы для построения педагогических теорий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концепций</a:t>
                      </a:r>
                    </a:p>
                    <a:p>
                      <a:r>
                        <a:rPr lang="ru-RU" dirty="0" smtClean="0"/>
                        <a:t>Обогащение</a:t>
                      </a:r>
                      <a:r>
                        <a:rPr lang="ru-RU" baseline="0" dirty="0" smtClean="0"/>
                        <a:t> терминологического аппарата педагогики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Соединение объективного мира и человека, преодоление разрыва объекта и субъекта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Признание влияния на цели, способы и результаты педагогического исследования ценностных ориентиров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целевых установок самого исследователя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Соотношение педагогических парадигм и философских направлений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471121"/>
              </p:ext>
            </p:extLst>
          </p:nvPr>
        </p:nvGraphicFramePr>
        <p:xfrm>
          <a:off x="566738" y="1752600"/>
          <a:ext cx="8001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Соотношение педагогических </a:t>
            </a:r>
            <a:br>
              <a:rPr lang="ru-RU" sz="3600" dirty="0" smtClean="0"/>
            </a:br>
            <a:r>
              <a:rPr lang="ru-RU" sz="3600" dirty="0" smtClean="0"/>
              <a:t>и общенаучных парадигм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785926"/>
          <a:ext cx="7929586" cy="4391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C:\Program Files\Microsoft Office\Clipart\corpbas\j0078795.wmf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000504"/>
            <a:ext cx="1214446" cy="2286016"/>
          </a:xfrm>
          <a:prstGeom prst="rect">
            <a:avLst/>
          </a:prstGeom>
          <a:noFill/>
        </p:spPr>
      </p:pic>
      <p:pic>
        <p:nvPicPr>
          <p:cNvPr id="6" name="Рисунок 5" descr="C:\Program Files\Microsoft Office\Clipart\corpbas\j0078796.wmf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02575" y="2786058"/>
            <a:ext cx="1027143" cy="2071702"/>
          </a:xfrm>
          <a:prstGeom prst="rect">
            <a:avLst/>
          </a:prstGeom>
          <a:noFill/>
        </p:spPr>
      </p:pic>
      <p:pic>
        <p:nvPicPr>
          <p:cNvPr id="7" name="Рисунок 6" descr="C:\Program Files\Microsoft Office\Clipart\corpbas\j0078811.wmf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1714488"/>
            <a:ext cx="2057400" cy="192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Научные революции </a:t>
            </a:r>
            <a:br>
              <a:rPr lang="ru-RU" dirty="0" smtClean="0"/>
            </a:br>
            <a:r>
              <a:rPr lang="ru-RU" dirty="0" smtClean="0"/>
              <a:t>и смена парадигм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52600"/>
          <a:ext cx="8786874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00826" y="2428868"/>
            <a:ext cx="235745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Кон. </a:t>
            </a:r>
            <a:r>
              <a:rPr lang="en-US" sz="1300" dirty="0" smtClean="0"/>
              <a:t>XX</a:t>
            </a:r>
            <a:r>
              <a:rPr lang="ru-RU" sz="1300" dirty="0" smtClean="0"/>
              <a:t> в. – включение в массив науки </a:t>
            </a:r>
            <a:r>
              <a:rPr lang="ru-RU" sz="1300" dirty="0" err="1" smtClean="0"/>
              <a:t>вненаучного</a:t>
            </a:r>
            <a:r>
              <a:rPr lang="ru-RU" sz="1300" dirty="0" smtClean="0"/>
              <a:t> знания</a:t>
            </a:r>
            <a:endParaRPr lang="ru-RU" sz="13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464344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accent6"/>
                </a:solidFill>
              </a:rPr>
              <a:t>Я.А. Коменский</a:t>
            </a:r>
            <a:endParaRPr lang="ru-RU" sz="1600" i="1" dirty="0">
              <a:solidFill>
                <a:schemeClr val="accent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71475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</a:rPr>
              <a:t>Ж.-Ж. Руссо</a:t>
            </a:r>
            <a:endParaRPr lang="ru-RU" i="1" dirty="0"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300037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6"/>
                </a:solidFill>
              </a:rPr>
              <a:t>Дж. </a:t>
            </a:r>
            <a:r>
              <a:rPr lang="ru-RU" i="1" dirty="0" err="1" smtClean="0">
                <a:solidFill>
                  <a:schemeClr val="accent6"/>
                </a:solidFill>
              </a:rPr>
              <a:t>Дьюи</a:t>
            </a:r>
            <a:endParaRPr lang="ru-RU" i="1" dirty="0">
              <a:solidFill>
                <a:schemeClr val="accent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2285992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accent6"/>
                </a:solidFill>
              </a:rPr>
              <a:t>И.А. Колесникова, Л.М. Лузина</a:t>
            </a:r>
            <a:endParaRPr lang="ru-RU" sz="16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Научные революции </a:t>
            </a:r>
            <a:br>
              <a:rPr lang="ru-RU" dirty="0" smtClean="0"/>
            </a:br>
            <a:r>
              <a:rPr lang="ru-RU" dirty="0" smtClean="0"/>
              <a:t>и смена парадигм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200" dirty="0" smtClean="0"/>
              <a:t>Первая научная революция</a:t>
            </a:r>
          </a:p>
          <a:p>
            <a:pPr lvl="1"/>
            <a:r>
              <a:rPr lang="ru-RU" sz="2800" dirty="0" smtClean="0"/>
              <a:t>Обособление научного знания </a:t>
            </a:r>
            <a:br>
              <a:rPr lang="ru-RU" sz="2800" dirty="0" smtClean="0"/>
            </a:br>
            <a:r>
              <a:rPr lang="ru-RU" sz="2800" dirty="0" smtClean="0"/>
              <a:t>от философского и религиозного</a:t>
            </a:r>
          </a:p>
          <a:p>
            <a:pPr lvl="1"/>
            <a:r>
              <a:rPr lang="ru-RU" sz="2800" dirty="0" smtClean="0"/>
              <a:t>Формирование научного типа рациональности</a:t>
            </a:r>
            <a:endParaRPr lang="ru-RU" sz="2800" dirty="0"/>
          </a:p>
        </p:txBody>
      </p:sp>
      <p:pic>
        <p:nvPicPr>
          <p:cNvPr id="4" name="Рисунок 3" descr="C:\Program Files\Microsoft Office\Clipart\corpbas\j0078811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286256"/>
            <a:ext cx="2057400" cy="192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Классическая наука </a:t>
            </a:r>
            <a:br>
              <a:rPr lang="ru-RU" sz="3600" dirty="0" smtClean="0"/>
            </a:br>
            <a:r>
              <a:rPr lang="ru-RU" sz="3600" dirty="0" smtClean="0"/>
              <a:t>и традиционная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66738" y="1752600"/>
          <a:ext cx="8291542" cy="4637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771"/>
                <a:gridCol w="4145771"/>
              </a:tblGrid>
              <a:tr h="676268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Классическая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Традиционная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230889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/>
                          </a:solidFill>
                        </a:rPr>
                        <a:t>Принцип объективности знания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: знания об окружающем мире </a:t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не зависят от исследовательских процедур, </a:t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 также от характеристик самого исследователя, его ценностных ориентиров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Наблюдению, измерению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моделированию поддаются лишь внешние параметры педагогического процесса: условия, содержание и средства воспитания и обучения</a:t>
                      </a:r>
                      <a:endParaRPr lang="ru-RU" dirty="0"/>
                    </a:p>
                  </a:txBody>
                  <a:tcPr/>
                </a:tc>
              </a:tr>
              <a:tr h="1652602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6"/>
                          </a:solidFill>
                        </a:rPr>
                        <a:t>Редукционизм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: свойства целого сводятся к сумме его частей; объекты рассматриваются как малые системы с небольшим количеством элементов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Педагогический процесс рассматривается как процесс изучения предметов в логике «от общего – к частному»,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«от простого – к сложному»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Классическая наука </a:t>
            </a:r>
            <a:br>
              <a:rPr lang="ru-RU" sz="3600" dirty="0" smtClean="0"/>
            </a:br>
            <a:r>
              <a:rPr lang="ru-RU" sz="3600" dirty="0" smtClean="0"/>
              <a:t>и традиционная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071678"/>
          <a:ext cx="8715436" cy="4500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712973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Классическая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Традиционная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189381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/>
                          </a:solidFill>
                        </a:rPr>
                        <a:t>Принцип детерминизма</a:t>
                      </a:r>
                      <a:r>
                        <a:rPr lang="ru-RU" sz="2000" dirty="0" smtClean="0"/>
                        <a:t>: между всеми явлениями существует причинно-следственная связь, случайности исключаются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Установление однозначных связей между воздействием</a:t>
                      </a:r>
                      <a:r>
                        <a:rPr lang="ru-RU" sz="2000" baseline="0" dirty="0" smtClean="0"/>
                        <a:t> </a:t>
                      </a:r>
                      <a:br>
                        <a:rPr lang="ru-RU" sz="2000" baseline="0" dirty="0" smtClean="0"/>
                      </a:br>
                      <a:r>
                        <a:rPr lang="ru-RU" sz="2000" baseline="0" dirty="0" smtClean="0"/>
                        <a:t>со стороны педагога </a:t>
                      </a:r>
                      <a:br>
                        <a:rPr lang="ru-RU" sz="2000" baseline="0" dirty="0" smtClean="0"/>
                      </a:br>
                      <a:r>
                        <a:rPr lang="ru-RU" sz="2000" baseline="0" dirty="0" smtClean="0"/>
                        <a:t>и реакцией обучающегося</a:t>
                      </a:r>
                      <a:endParaRPr lang="ru-RU" sz="2000" dirty="0"/>
                    </a:p>
                  </a:txBody>
                  <a:tcPr/>
                </a:tc>
              </a:tr>
              <a:tr h="189381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Стремление к построению универсальных моделей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Поиск универсального метода обучения (Я.А. Коменский), построение возрастных периодизаций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Классическая наука </a:t>
            </a:r>
            <a:br>
              <a:rPr lang="ru-RU" sz="3600" dirty="0" smtClean="0"/>
            </a:br>
            <a:r>
              <a:rPr lang="ru-RU" sz="3600" dirty="0" smtClean="0"/>
              <a:t>и традиционная парадигма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66738" y="1752600"/>
          <a:ext cx="8291542" cy="4819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771"/>
                <a:gridCol w="4145771"/>
              </a:tblGrid>
              <a:tr h="758637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Классическая наука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Традиционная парадигма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20808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Абсолютизация прямолинейного движения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Представление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о педагогическом процессе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как о постепенном усовершенствовании включённых в него субъектов</a:t>
                      </a:r>
                      <a:endParaRPr lang="ru-RU" dirty="0"/>
                    </a:p>
                  </a:txBody>
                  <a:tcPr/>
                </a:tc>
              </a:tr>
              <a:tr h="1980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Представление </a:t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 непосредственной связи мышления и языка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Формирование научного языка педагогики, однозначность 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и точность педагогической терминологии, постепенное исключение из педагогического языка философских терминов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Научные революции </a:t>
            </a:r>
            <a:br>
              <a:rPr lang="ru-RU" dirty="0" smtClean="0"/>
            </a:br>
            <a:r>
              <a:rPr lang="ru-RU" dirty="0" smtClean="0"/>
              <a:t>и смена парадигм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6738" y="1752600"/>
            <a:ext cx="8291542" cy="4267200"/>
          </a:xfrm>
        </p:spPr>
        <p:txBody>
          <a:bodyPr/>
          <a:lstStyle/>
          <a:p>
            <a:r>
              <a:rPr lang="ru-RU" dirty="0" smtClean="0"/>
              <a:t>Вторая научная революция</a:t>
            </a:r>
          </a:p>
          <a:p>
            <a:pPr lvl="1"/>
            <a:r>
              <a:rPr lang="ru-RU" dirty="0" smtClean="0"/>
              <a:t>Возникновение новых наук, переход </a:t>
            </a:r>
            <a:br>
              <a:rPr lang="ru-RU" dirty="0" smtClean="0"/>
            </a:br>
            <a:r>
              <a:rPr lang="ru-RU" dirty="0" smtClean="0"/>
              <a:t>к дисциплинарно организованной науке</a:t>
            </a:r>
          </a:p>
          <a:p>
            <a:pPr lvl="1"/>
            <a:r>
              <a:rPr lang="ru-RU" dirty="0" smtClean="0"/>
              <a:t>Включение в процесс научного познания эмоционально и </a:t>
            </a:r>
            <a:r>
              <a:rPr lang="ru-RU" dirty="0" err="1" smtClean="0"/>
              <a:t>ценностно</a:t>
            </a:r>
            <a:r>
              <a:rPr lang="ru-RU" dirty="0" smtClean="0"/>
              <a:t> окрашенного отношения исследователя к объекту изучения</a:t>
            </a:r>
          </a:p>
          <a:p>
            <a:pPr lvl="1"/>
            <a:r>
              <a:rPr lang="ru-RU" dirty="0" smtClean="0"/>
              <a:t>Усложнение научной картины мира</a:t>
            </a:r>
          </a:p>
          <a:p>
            <a:pPr lvl="1"/>
            <a:r>
              <a:rPr lang="ru-RU" dirty="0" smtClean="0"/>
              <a:t>Признание возможности различных интерпретаций эмпирического знания</a:t>
            </a:r>
            <a:endParaRPr lang="ru-RU" dirty="0"/>
          </a:p>
        </p:txBody>
      </p:sp>
      <p:pic>
        <p:nvPicPr>
          <p:cNvPr id="4" name="Рисунок 3" descr="C:\Program Files\Microsoft Office\Clipart\corpbas\j0078811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214290"/>
            <a:ext cx="192882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Научные революции </a:t>
            </a:r>
            <a:br>
              <a:rPr lang="ru-RU" sz="3600" dirty="0" smtClean="0"/>
            </a:br>
            <a:r>
              <a:rPr lang="ru-RU" sz="3600" dirty="0" smtClean="0"/>
              <a:t>и смена парадигм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Третья научная революция</a:t>
            </a:r>
          </a:p>
          <a:p>
            <a:pPr lvl="1"/>
            <a:r>
              <a:rPr lang="ru-RU" sz="2400" dirty="0" smtClean="0"/>
              <a:t>Переосмысление классических норм </a:t>
            </a:r>
            <a:br>
              <a:rPr lang="ru-RU" sz="2400" dirty="0" smtClean="0"/>
            </a:br>
            <a:r>
              <a:rPr lang="ru-RU" sz="2400" dirty="0" smtClean="0"/>
              <a:t>и идеалов научного познания (</a:t>
            </a:r>
            <a:r>
              <a:rPr lang="ru-RU" sz="2400" dirty="0" smtClean="0"/>
              <a:t>возникновение неклассической </a:t>
            </a:r>
            <a:r>
              <a:rPr lang="ru-RU" sz="2400" dirty="0" smtClean="0"/>
              <a:t>науки)</a:t>
            </a:r>
          </a:p>
          <a:p>
            <a:pPr lvl="1"/>
            <a:r>
              <a:rPr lang="ru-RU" sz="2400" dirty="0" smtClean="0"/>
              <a:t>Формирование представлений </a:t>
            </a:r>
            <a:br>
              <a:rPr lang="ru-RU" sz="2400" dirty="0" smtClean="0"/>
            </a:br>
            <a:r>
              <a:rPr lang="ru-RU" sz="2400" dirty="0" smtClean="0"/>
              <a:t>об относительности </a:t>
            </a:r>
            <a:br>
              <a:rPr lang="ru-RU" sz="2400" dirty="0" smtClean="0"/>
            </a:br>
            <a:r>
              <a:rPr lang="ru-RU" sz="2400" dirty="0" smtClean="0"/>
              <a:t>пространственно-временных характеристик</a:t>
            </a:r>
          </a:p>
          <a:p>
            <a:pPr lvl="1"/>
            <a:r>
              <a:rPr lang="ru-RU" sz="2400" dirty="0" smtClean="0"/>
              <a:t>Допущение множественности </a:t>
            </a:r>
            <a:br>
              <a:rPr lang="ru-RU" sz="2400" dirty="0" smtClean="0"/>
            </a:br>
            <a:r>
              <a:rPr lang="ru-RU" sz="2400" dirty="0" smtClean="0"/>
              <a:t>научных теорий и способов познания</a:t>
            </a:r>
          </a:p>
          <a:p>
            <a:endParaRPr lang="ru-RU" dirty="0"/>
          </a:p>
        </p:txBody>
      </p:sp>
      <p:pic>
        <p:nvPicPr>
          <p:cNvPr id="4" name="Рисунок 3" descr="C:\Program Files\Microsoft Office\Clipart\corpbas\j0078796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3000372"/>
            <a:ext cx="1027143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520</TotalTime>
  <Words>513</Words>
  <Application>Microsoft Office PowerPoint</Application>
  <PresentationFormat>Экран (4:3)</PresentationFormat>
  <Paragraphs>110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Профиль</vt:lpstr>
      <vt:lpstr>Наука и образование  в современном мире</vt:lpstr>
      <vt:lpstr>Соотношение педагогических  и общенаучных парадигм</vt:lpstr>
      <vt:lpstr>Научные революции  и смена парадигм</vt:lpstr>
      <vt:lpstr>Научные революции  и смена парадигм</vt:lpstr>
      <vt:lpstr>Классическая наука  и традиционная парадигма</vt:lpstr>
      <vt:lpstr>Классическая наука  и традиционная парадигма</vt:lpstr>
      <vt:lpstr>Классическая наука  и традиционная парадигма</vt:lpstr>
      <vt:lpstr>Научные революции  и смена парадигм</vt:lpstr>
      <vt:lpstr>Научные революции  и смена парадигм</vt:lpstr>
      <vt:lpstr>Неклассическая наука  и гуманистическая парадигма</vt:lpstr>
      <vt:lpstr>Научные революции  и смена парадигм</vt:lpstr>
      <vt:lpstr>Постнеклассическая наука  и гуманитарная парадигма</vt:lpstr>
      <vt:lpstr>Постнеклассическая наука  и гуманитарная парадигма</vt:lpstr>
      <vt:lpstr>Постнекласическая наука  и гуманитарная парадигма</vt:lpstr>
      <vt:lpstr>Соотношение педагогических парадигм и философских направлений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35</cp:revision>
  <dcterms:created xsi:type="dcterms:W3CDTF">2011-11-26T17:15:13Z</dcterms:created>
  <dcterms:modified xsi:type="dcterms:W3CDTF">2016-11-02T15:30:17Z</dcterms:modified>
</cp:coreProperties>
</file>